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Slides/notesSlide1.xml" ContentType="application/vnd.openxmlformats-officedocument.presentationml.notesSlide+xml"/>
  <Override PartName="/ppt/notesSlides/_rels/notesSlide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1.png" ContentType="image/png"/>
  <Override PartName="/ppt/media/image2.png" ContentType="image/png"/>
  <Override PartName="/ppt/media/image3.jpeg" ContentType="image/jpeg"/>
  <Override PartName="/ppt/media/image11.png" ContentType="image/png"/>
  <Override PartName="/ppt/media/image6.png" ContentType="image/png"/>
  <Override PartName="/ppt/media/image4.png" ContentType="image/png"/>
  <Override PartName="/ppt/media/image10.png" ContentType="image/png"/>
  <Override PartName="/ppt/media/image5.png" ContentType="image/png"/>
  <Override PartName="/ppt/media/image7.png" ContentType="image/png"/>
  <Override PartName="/ppt/media/image12.png" ContentType="image/png"/>
  <Override PartName="/ppt/media/image8.png" ContentType="image/png"/>
  <Override PartName="/ppt/media/image9.png" ContentType="image/png"/>
  <Override PartName="/ppt/media/image13.jpeg" ContentType="image/jpe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_rels/presentation.xml.rels" ContentType="application/vnd.openxmlformats-package.relationships+xml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fr-FR" sz="4400" spc="-1" strike="noStrike">
                <a:solidFill>
                  <a:srgbClr val="000000"/>
                </a:solidFill>
                <a:latin typeface="Arial"/>
              </a:rPr>
              <a:t>Cliquez pour déplacer la diapo</a:t>
            </a: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Cliquez pour modifier le format des notes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&lt;en-tête&gt;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5" name="PlaceHolder 4"/>
          <p:cNvSpPr>
            <a:spLocks noGrp="1"/>
          </p:cNvSpPr>
          <p:nvPr>
            <p:ph type="dt" idx="1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&lt;date/heure&gt;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6" name="PlaceHolder 5"/>
          <p:cNvSpPr>
            <a:spLocks noGrp="1"/>
          </p:cNvSpPr>
          <p:nvPr>
            <p:ph type="ftr" idx="1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7" name="PlaceHolder 6"/>
          <p:cNvSpPr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BA4E2785-D57B-436B-948C-23D3AB769811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&lt;numéro&gt;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600" cy="3084480"/>
          </a:xfrm>
          <a:prstGeom prst="rect">
            <a:avLst/>
          </a:prstGeom>
          <a:ln w="0">
            <a:noFill/>
          </a:ln>
        </p:spPr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600" cy="359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PlaceHolder 3"/>
          <p:cNvSpPr>
            <a:spLocks noGrp="1"/>
          </p:cNvSpPr>
          <p:nvPr>
            <p:ph type="sldNum" idx="13"/>
          </p:nvPr>
        </p:nvSpPr>
        <p:spPr>
          <a:xfrm>
            <a:off x="3884760" y="8685360"/>
            <a:ext cx="2970000" cy="45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CD15977-4C6E-466C-A6F0-E5F6A73DD27F}" type="slidenum">
              <a:rPr b="0" lang="fr-FR" sz="1200" spc="-1" strike="noStrike">
                <a:solidFill>
                  <a:srgbClr val="000000"/>
                </a:solidFill>
                <a:latin typeface="Times New Roman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E526DAB-625D-484F-B3EF-F1DD39D4C20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64E9EF8-256E-4216-BEE5-660F37A1342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BC495C2-E639-4C24-8577-6CF66B65D742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8B62D33-43A2-4A6C-A740-2FFA6B87B34C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79494206-DAFF-4856-AFA3-D281B5D3E2C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22BCBBA-3A7E-4355-87A5-5A7780F8AAA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EEED09B8-263F-4EC9-8CD0-8421F9ECD4C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6AE83697-DAA6-437C-9FCB-758C65663DB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199D53F-59EF-4C85-87F2-100AC039A9B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3326364-BD65-4A90-9B06-9A0C44424A7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735DB99-6ABA-463A-82FC-44E4B59AAA9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E47F257-68AA-4BEC-8F7F-86CFEB3A57A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046A1E8-0E09-455E-BA53-6B2E9DB4C31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0901AF0D-703E-46A2-9DCD-934040EB1E2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E930D65A-0562-4821-B80D-2411BE6B7A2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F28D6D4A-1EDE-4D4A-AB93-C392BCC56A54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C1E4AFA6-76D1-43F9-BC2D-4952E4B5291C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00B0E612-547E-48FA-8E42-C5EC60D7579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4CC0A954-4C48-43A8-81FC-8BF55E4F670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12A3C5F6-64E4-48CB-B96E-17BCCD5C591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B2FD77B2-0800-41F8-81E6-D569037E8EC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878016EE-49B7-427E-8DCF-E968C14AD0A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8CE3D05-2D5F-4B81-AC89-D8ACB604343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D041353A-449E-4D37-9699-D9E65D782E6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7CA09C99-B56C-4368-9770-F1C9D3A0B0C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2EEF230E-C05F-435B-AD37-A6EB8322C9D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117F87BA-E2E7-40AC-8EB5-54A68E3384C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E395EF45-2A6E-4518-9158-72CACB1AAA1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A05F1093-E86C-4956-A792-2DFAAAB441CA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BFD671C9-5218-4E25-9F9A-9CCAF2E191E8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290072F-E3B1-4CCF-BD14-BCD3977DBE2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4A83715-C6BA-4C13-A577-B207675F92F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2922ABB-7F05-4C97-9714-9238642415D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7168AEC-2C2B-4E99-9109-98AC323C485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1D68DBD-C63C-4171-A5A0-005D31CF0F7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F3EB26E-393F-4661-BC27-CE24FB943A0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Image 2" descr="\\DROBO-FS\QuickDrops\JB\PPTX NG\Droplets\LightingOverlay.png"/>
          <p:cNvPicPr/>
          <p:nvPr/>
        </p:nvPicPr>
        <p:blipFill>
          <a:blip r:embed="rId3">
            <a:alphaModFix amt="30000"/>
          </a:blip>
          <a:stretch/>
        </p:blipFill>
        <p:spPr>
          <a:xfrm>
            <a:off x="0" y="0"/>
            <a:ext cx="12190320" cy="6856200"/>
          </a:xfrm>
          <a:prstGeom prst="rect">
            <a:avLst/>
          </a:prstGeom>
          <a:ln w="0">
            <a:noFill/>
          </a:ln>
        </p:spPr>
      </p:pic>
      <p:grpSp>
        <p:nvGrpSpPr>
          <p:cNvPr id="1" name="Groupe 7"/>
          <p:cNvGrpSpPr/>
          <p:nvPr/>
        </p:nvGrpSpPr>
        <p:grpSpPr>
          <a:xfrm>
            <a:off x="-14400" y="0"/>
            <a:ext cx="12052080" cy="6856200"/>
            <a:chOff x="-14400" y="0"/>
            <a:chExt cx="12052080" cy="6856200"/>
          </a:xfrm>
        </p:grpSpPr>
        <p:grpSp>
          <p:nvGrpSpPr>
            <p:cNvPr id="2" name="Groupe 8"/>
            <p:cNvGrpSpPr/>
            <p:nvPr/>
          </p:nvGrpSpPr>
          <p:grpSpPr>
            <a:xfrm>
              <a:off x="-14400" y="0"/>
              <a:ext cx="1219320" cy="6856200"/>
              <a:chOff x="-14400" y="0"/>
              <a:chExt cx="1219320" cy="6856200"/>
            </a:xfrm>
          </p:grpSpPr>
          <p:sp>
            <p:nvSpPr>
              <p:cNvPr id="3" name="Rectangle 5"/>
              <p:cNvSpPr/>
              <p:nvPr/>
            </p:nvSpPr>
            <p:spPr>
              <a:xfrm>
                <a:off x="114480" y="4680"/>
                <a:ext cx="21960" cy="2179440"/>
              </a:xfrm>
              <a:prstGeom prst="rect">
                <a:avLst/>
              </a:pr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4" name="Forme libre 6"/>
              <p:cNvSpPr/>
              <p:nvPr/>
            </p:nvSpPr>
            <p:spPr>
              <a:xfrm>
                <a:off x="33480" y="2176560"/>
                <a:ext cx="188640" cy="188640"/>
              </a:xfrm>
              <a:custGeom>
                <a:avLst/>
                <a:gdLst>
                  <a:gd name="textAreaLeft" fmla="*/ 0 w 188640"/>
                  <a:gd name="textAreaRight" fmla="*/ 190440 w 188640"/>
                  <a:gd name="textAreaTop" fmla="*/ 0 h 188640"/>
                  <a:gd name="textAreaBottom" fmla="*/ 190440 h 188640"/>
                </a:gdLst>
                <a:ah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5" name="Forme libre 7"/>
              <p:cNvSpPr/>
              <p:nvPr/>
            </p:nvSpPr>
            <p:spPr>
              <a:xfrm>
                <a:off x="28440" y="4021200"/>
                <a:ext cx="188640" cy="187200"/>
              </a:xfrm>
              <a:custGeom>
                <a:avLst/>
                <a:gdLst>
                  <a:gd name="textAreaLeft" fmla="*/ 0 w 188640"/>
                  <a:gd name="textAreaRight" fmla="*/ 190440 w 188640"/>
                  <a:gd name="textAreaTop" fmla="*/ 0 h 187200"/>
                  <a:gd name="textAreaBottom" fmla="*/ 189000 h 187200"/>
                </a:gdLst>
                <a:ah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6" name="Forme libre 8"/>
              <p:cNvSpPr/>
              <p:nvPr/>
            </p:nvSpPr>
            <p:spPr>
              <a:xfrm>
                <a:off x="200160" y="4680"/>
                <a:ext cx="367920" cy="1809360"/>
              </a:xfrm>
              <a:custGeom>
                <a:avLst/>
                <a:gdLst>
                  <a:gd name="textAreaLeft" fmla="*/ 0 w 367920"/>
                  <a:gd name="textAreaRight" fmla="*/ 369720 w 367920"/>
                  <a:gd name="textAreaTop" fmla="*/ 0 h 1809360"/>
                  <a:gd name="textAreaBottom" fmla="*/ 1811160 h 1809360"/>
                </a:gdLst>
                <a:ah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7" name="Forme libre 9"/>
              <p:cNvSpPr/>
              <p:nvPr/>
            </p:nvSpPr>
            <p:spPr>
              <a:xfrm>
                <a:off x="503280" y="1801800"/>
                <a:ext cx="188640" cy="187200"/>
              </a:xfrm>
              <a:custGeom>
                <a:avLst/>
                <a:gdLst>
                  <a:gd name="textAreaLeft" fmla="*/ 0 w 188640"/>
                  <a:gd name="textAreaRight" fmla="*/ 190440 w 188640"/>
                  <a:gd name="textAreaTop" fmla="*/ 0 h 187200"/>
                  <a:gd name="textAreaBottom" fmla="*/ 189000 h 187200"/>
                </a:gdLst>
                <a:ah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8" name="Forme libre 10"/>
              <p:cNvSpPr/>
              <p:nvPr/>
            </p:nvSpPr>
            <p:spPr>
              <a:xfrm>
                <a:off x="285840" y="4680"/>
                <a:ext cx="367920" cy="1428480"/>
              </a:xfrm>
              <a:custGeom>
                <a:avLst/>
                <a:gdLst>
                  <a:gd name="textAreaLeft" fmla="*/ 0 w 367920"/>
                  <a:gd name="textAreaRight" fmla="*/ 369720 w 367920"/>
                  <a:gd name="textAreaTop" fmla="*/ 0 h 1428480"/>
                  <a:gd name="textAreaBottom" fmla="*/ 1430280 h 1428480"/>
                </a:gdLst>
                <a:ah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9" name="Forme libre 11"/>
              <p:cNvSpPr/>
              <p:nvPr/>
            </p:nvSpPr>
            <p:spPr>
              <a:xfrm>
                <a:off x="546120" y="0"/>
                <a:ext cx="150480" cy="911160"/>
              </a:xfrm>
              <a:custGeom>
                <a:avLst/>
                <a:gdLst>
                  <a:gd name="textAreaLeft" fmla="*/ 0 w 150480"/>
                  <a:gd name="textAreaRight" fmla="*/ 152280 w 150480"/>
                  <a:gd name="textAreaTop" fmla="*/ 0 h 911160"/>
                  <a:gd name="textAreaBottom" fmla="*/ 912960 h 911160"/>
                </a:gdLst>
                <a:ah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0" name="Forme libre 12"/>
              <p:cNvSpPr/>
              <p:nvPr/>
            </p:nvSpPr>
            <p:spPr>
              <a:xfrm>
                <a:off x="588960" y="1420920"/>
                <a:ext cx="188640" cy="188640"/>
              </a:xfrm>
              <a:custGeom>
                <a:avLst/>
                <a:gdLst>
                  <a:gd name="textAreaLeft" fmla="*/ 0 w 188640"/>
                  <a:gd name="textAreaRight" fmla="*/ 190440 w 188640"/>
                  <a:gd name="textAreaTop" fmla="*/ 0 h 188640"/>
                  <a:gd name="textAreaBottom" fmla="*/ 190440 h 188640"/>
                </a:gdLst>
                <a:ah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1" name="Forme libre 13"/>
              <p:cNvSpPr/>
              <p:nvPr/>
            </p:nvSpPr>
            <p:spPr>
              <a:xfrm>
                <a:off x="588960" y="903240"/>
                <a:ext cx="188640" cy="188640"/>
              </a:xfrm>
              <a:custGeom>
                <a:avLst/>
                <a:gdLst>
                  <a:gd name="textAreaLeft" fmla="*/ 0 w 188640"/>
                  <a:gd name="textAreaRight" fmla="*/ 190440 w 188640"/>
                  <a:gd name="textAreaTop" fmla="*/ 0 h 188640"/>
                  <a:gd name="textAreaBottom" fmla="*/ 190440 h 188640"/>
                </a:gdLst>
                <a:ah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2" name="Forme libre 14"/>
              <p:cNvSpPr/>
              <p:nvPr/>
            </p:nvSpPr>
            <p:spPr>
              <a:xfrm>
                <a:off x="641520" y="0"/>
                <a:ext cx="420480" cy="525240"/>
              </a:xfrm>
              <a:custGeom>
                <a:avLst/>
                <a:gdLst>
                  <a:gd name="textAreaLeft" fmla="*/ 0 w 420480"/>
                  <a:gd name="textAreaRight" fmla="*/ 422280 w 420480"/>
                  <a:gd name="textAreaTop" fmla="*/ 0 h 525240"/>
                  <a:gd name="textAreaBottom" fmla="*/ 527040 h 525240"/>
                </a:gdLst>
                <a:ah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3" name="Forme libre 15"/>
              <p:cNvSpPr/>
              <p:nvPr/>
            </p:nvSpPr>
            <p:spPr>
              <a:xfrm>
                <a:off x="1020600" y="488880"/>
                <a:ext cx="160200" cy="145800"/>
              </a:xfrm>
              <a:custGeom>
                <a:avLst/>
                <a:gdLst>
                  <a:gd name="textAreaLeft" fmla="*/ 0 w 160200"/>
                  <a:gd name="textAreaRight" fmla="*/ 162000 w 160200"/>
                  <a:gd name="textAreaTop" fmla="*/ 0 h 145800"/>
                  <a:gd name="textAreaBottom" fmla="*/ 147600 h 145800"/>
                </a:gdLst>
                <a:ah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4" name="Ligne 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5" name="Forme libre 17"/>
              <p:cNvSpPr/>
              <p:nvPr/>
            </p:nvSpPr>
            <p:spPr>
              <a:xfrm>
                <a:off x="9360" y="1801800"/>
                <a:ext cx="122040" cy="125280"/>
              </a:xfrm>
              <a:custGeom>
                <a:avLst/>
                <a:gdLst>
                  <a:gd name="textAreaLeft" fmla="*/ 0 w 122040"/>
                  <a:gd name="textAreaRight" fmla="*/ 123840 w 122040"/>
                  <a:gd name="textAreaTop" fmla="*/ 0 h 125280"/>
                  <a:gd name="textAreaBottom" fmla="*/ 127080 h 125280"/>
                </a:gdLst>
                <a:ah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6" name="Forme libre 18"/>
              <p:cNvSpPr/>
              <p:nvPr/>
            </p:nvSpPr>
            <p:spPr>
              <a:xfrm>
                <a:off x="-9360" y="3549600"/>
                <a:ext cx="145800" cy="479160"/>
              </a:xfrm>
              <a:custGeom>
                <a:avLst/>
                <a:gdLst>
                  <a:gd name="textAreaLeft" fmla="*/ 0 w 145800"/>
                  <a:gd name="textAreaRight" fmla="*/ 147600 w 145800"/>
                  <a:gd name="textAreaTop" fmla="*/ 0 h 479160"/>
                  <a:gd name="textAreaBottom" fmla="*/ 480960 h 479160"/>
                </a:gdLst>
                <a:ah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7" name="Forme libre 19"/>
              <p:cNvSpPr/>
              <p:nvPr/>
            </p:nvSpPr>
            <p:spPr>
              <a:xfrm>
                <a:off x="128520" y="1382760"/>
                <a:ext cx="141120" cy="474480"/>
              </a:xfrm>
              <a:custGeom>
                <a:avLst/>
                <a:gdLst>
                  <a:gd name="textAreaLeft" fmla="*/ 0 w 141120"/>
                  <a:gd name="textAreaRight" fmla="*/ 142920 w 141120"/>
                  <a:gd name="textAreaTop" fmla="*/ 0 h 474480"/>
                  <a:gd name="textAreaBottom" fmla="*/ 476280 h 474480"/>
                </a:gdLst>
                <a:ah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8" name="Forme libre 20"/>
              <p:cNvSpPr/>
              <p:nvPr/>
            </p:nvSpPr>
            <p:spPr>
              <a:xfrm>
                <a:off x="204840" y="1849320"/>
                <a:ext cx="112680" cy="106200"/>
              </a:xfrm>
              <a:custGeom>
                <a:avLst/>
                <a:gdLst>
                  <a:gd name="textAreaLeft" fmla="*/ 0 w 112680"/>
                  <a:gd name="textAreaRight" fmla="*/ 114480 w 112680"/>
                  <a:gd name="textAreaTop" fmla="*/ 0 h 106200"/>
                  <a:gd name="textAreaBottom" fmla="*/ 108000 h 106200"/>
                </a:gdLst>
                <a:ah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9" name="Rectangle 21"/>
              <p:cNvSpPr/>
              <p:nvPr/>
            </p:nvSpPr>
            <p:spPr>
              <a:xfrm>
                <a:off x="133200" y="4662360"/>
                <a:ext cx="21960" cy="2179440"/>
              </a:xfrm>
              <a:prstGeom prst="rect">
                <a:avLst/>
              </a:pr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0" name="Forme libre 22"/>
              <p:cNvSpPr/>
              <p:nvPr/>
            </p:nvSpPr>
            <p:spPr>
              <a:xfrm>
                <a:off x="223920" y="5041800"/>
                <a:ext cx="367920" cy="1800000"/>
              </a:xfrm>
              <a:custGeom>
                <a:avLst/>
                <a:gdLst>
                  <a:gd name="textAreaLeft" fmla="*/ 0 w 367920"/>
                  <a:gd name="textAreaRight" fmla="*/ 369720 w 367920"/>
                  <a:gd name="textAreaTop" fmla="*/ 0 h 1800000"/>
                  <a:gd name="textAreaBottom" fmla="*/ 1801800 h 1800000"/>
                </a:gdLst>
                <a:ah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1" name="Forme libre 23"/>
              <p:cNvSpPr/>
              <p:nvPr/>
            </p:nvSpPr>
            <p:spPr>
              <a:xfrm>
                <a:off x="52560" y="4481640"/>
                <a:ext cx="188640" cy="188640"/>
              </a:xfrm>
              <a:custGeom>
                <a:avLst/>
                <a:gdLst>
                  <a:gd name="textAreaLeft" fmla="*/ 0 w 188640"/>
                  <a:gd name="textAreaRight" fmla="*/ 190440 w 188640"/>
                  <a:gd name="textAreaTop" fmla="*/ 0 h 188640"/>
                  <a:gd name="textAreaBottom" fmla="*/ 190440 h 188640"/>
                </a:gdLst>
                <a:ah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2" name="Forme libre 24"/>
              <p:cNvSpPr/>
              <p:nvPr/>
            </p:nvSpPr>
            <p:spPr>
              <a:xfrm>
                <a:off x="-14400" y="5627520"/>
                <a:ext cx="83880" cy="1214280"/>
              </a:xfrm>
              <a:custGeom>
                <a:avLst/>
                <a:gdLst>
                  <a:gd name="textAreaLeft" fmla="*/ 0 w 83880"/>
                  <a:gd name="textAreaRight" fmla="*/ 85680 w 83880"/>
                  <a:gd name="textAreaTop" fmla="*/ 0 h 1214280"/>
                  <a:gd name="textAreaBottom" fmla="*/ 1216080 h 1214280"/>
                </a:gdLst>
                <a:ah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3" name="Forme libre 25"/>
              <p:cNvSpPr/>
              <p:nvPr/>
            </p:nvSpPr>
            <p:spPr>
              <a:xfrm>
                <a:off x="527040" y="4867200"/>
                <a:ext cx="188640" cy="187200"/>
              </a:xfrm>
              <a:custGeom>
                <a:avLst/>
                <a:gdLst>
                  <a:gd name="textAreaLeft" fmla="*/ 0 w 188640"/>
                  <a:gd name="textAreaRight" fmla="*/ 190440 w 188640"/>
                  <a:gd name="textAreaTop" fmla="*/ 0 h 187200"/>
                  <a:gd name="textAreaBottom" fmla="*/ 189000 h 187200"/>
                </a:gdLst>
                <a:ah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4" name="Forme libre 26"/>
              <p:cNvSpPr/>
              <p:nvPr/>
            </p:nvSpPr>
            <p:spPr>
              <a:xfrm>
                <a:off x="309600" y="5423040"/>
                <a:ext cx="372960" cy="1423800"/>
              </a:xfrm>
              <a:custGeom>
                <a:avLst/>
                <a:gdLst>
                  <a:gd name="textAreaLeft" fmla="*/ 0 w 372960"/>
                  <a:gd name="textAreaRight" fmla="*/ 374760 w 372960"/>
                  <a:gd name="textAreaTop" fmla="*/ 0 h 1423800"/>
                  <a:gd name="textAreaBottom" fmla="*/ 1425600 h 1423800"/>
                </a:gdLst>
                <a:ah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5" name="Forme libre 27"/>
              <p:cNvSpPr/>
              <p:nvPr/>
            </p:nvSpPr>
            <p:spPr>
              <a:xfrm>
                <a:off x="569880" y="5945040"/>
                <a:ext cx="150480" cy="911160"/>
              </a:xfrm>
              <a:custGeom>
                <a:avLst/>
                <a:gdLst>
                  <a:gd name="textAreaLeft" fmla="*/ 0 w 150480"/>
                  <a:gd name="textAreaRight" fmla="*/ 152280 w 150480"/>
                  <a:gd name="textAreaTop" fmla="*/ 0 h 911160"/>
                  <a:gd name="textAreaBottom" fmla="*/ 912960 h 911160"/>
                </a:gdLst>
                <a:ah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6" name="Forme libre 28"/>
              <p:cNvSpPr/>
              <p:nvPr/>
            </p:nvSpPr>
            <p:spPr>
              <a:xfrm>
                <a:off x="612720" y="5246640"/>
                <a:ext cx="188640" cy="188640"/>
              </a:xfrm>
              <a:custGeom>
                <a:avLst/>
                <a:gdLst>
                  <a:gd name="textAreaLeft" fmla="*/ 0 w 188640"/>
                  <a:gd name="textAreaRight" fmla="*/ 190440 w 188640"/>
                  <a:gd name="textAreaTop" fmla="*/ 0 h 188640"/>
                  <a:gd name="textAreaBottom" fmla="*/ 190440 h 188640"/>
                </a:gdLst>
                <a:ah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7" name="Forme libre 29"/>
              <p:cNvSpPr/>
              <p:nvPr/>
            </p:nvSpPr>
            <p:spPr>
              <a:xfrm>
                <a:off x="612720" y="5764320"/>
                <a:ext cx="188640" cy="188640"/>
              </a:xfrm>
              <a:custGeom>
                <a:avLst/>
                <a:gdLst>
                  <a:gd name="textAreaLeft" fmla="*/ 0 w 188640"/>
                  <a:gd name="textAreaRight" fmla="*/ 190440 w 188640"/>
                  <a:gd name="textAreaTop" fmla="*/ 0 h 188640"/>
                  <a:gd name="textAreaBottom" fmla="*/ 190440 h 188640"/>
                </a:gdLst>
                <a:ah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8" name="Forme libre 30"/>
              <p:cNvSpPr/>
              <p:nvPr/>
            </p:nvSpPr>
            <p:spPr>
              <a:xfrm>
                <a:off x="669960" y="6330960"/>
                <a:ext cx="415800" cy="515880"/>
              </a:xfrm>
              <a:custGeom>
                <a:avLst/>
                <a:gdLst>
                  <a:gd name="textAreaLeft" fmla="*/ 0 w 415800"/>
                  <a:gd name="textAreaRight" fmla="*/ 417600 w 415800"/>
                  <a:gd name="textAreaTop" fmla="*/ 0 h 515880"/>
                  <a:gd name="textAreaBottom" fmla="*/ 517680 h 515880"/>
                </a:gdLst>
                <a:ah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9" name="Forme libre 31"/>
              <p:cNvSpPr/>
              <p:nvPr/>
            </p:nvSpPr>
            <p:spPr>
              <a:xfrm>
                <a:off x="1049400" y="6221520"/>
                <a:ext cx="155520" cy="145800"/>
              </a:xfrm>
              <a:custGeom>
                <a:avLst/>
                <a:gdLst>
                  <a:gd name="textAreaLeft" fmla="*/ 0 w 155520"/>
                  <a:gd name="textAreaRight" fmla="*/ 157320 w 155520"/>
                  <a:gd name="textAreaTop" fmla="*/ 0 h 145800"/>
                  <a:gd name="textAreaBottom" fmla="*/ 147600 h 145800"/>
                </a:gdLst>
                <a:ah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</p:grpSp>
        <p:grpSp>
          <p:nvGrpSpPr>
            <p:cNvPr id="30" name="Groupe 9"/>
            <p:cNvGrpSpPr/>
            <p:nvPr/>
          </p:nvGrpSpPr>
          <p:grpSpPr>
            <a:xfrm>
              <a:off x="11364840" y="0"/>
              <a:ext cx="672840" cy="6846840"/>
              <a:chOff x="11364840" y="0"/>
              <a:chExt cx="672840" cy="6846840"/>
            </a:xfrm>
          </p:grpSpPr>
          <p:sp>
            <p:nvSpPr>
              <p:cNvPr id="31" name="Forme libre 32"/>
              <p:cNvSpPr/>
              <p:nvPr/>
            </p:nvSpPr>
            <p:spPr>
              <a:xfrm>
                <a:off x="11484000" y="0"/>
                <a:ext cx="415800" cy="510840"/>
              </a:xfrm>
              <a:custGeom>
                <a:avLst/>
                <a:gdLst>
                  <a:gd name="textAreaLeft" fmla="*/ 0 w 415800"/>
                  <a:gd name="textAreaRight" fmla="*/ 417600 w 415800"/>
                  <a:gd name="textAreaTop" fmla="*/ 0 h 510840"/>
                  <a:gd name="textAreaBottom" fmla="*/ 512640 h 510840"/>
                </a:gdLst>
                <a:ah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32" name="Forme libre 33"/>
              <p:cNvSpPr/>
              <p:nvPr/>
            </p:nvSpPr>
            <p:spPr>
              <a:xfrm>
                <a:off x="11364840" y="474840"/>
                <a:ext cx="155520" cy="150480"/>
              </a:xfrm>
              <a:custGeom>
                <a:avLst/>
                <a:gdLst>
                  <a:gd name="textAreaLeft" fmla="*/ 0 w 155520"/>
                  <a:gd name="textAreaRight" fmla="*/ 157320 w 155520"/>
                  <a:gd name="textAreaTop" fmla="*/ 0 h 150480"/>
                  <a:gd name="textAreaBottom" fmla="*/ 152280 h 150480"/>
                </a:gdLst>
                <a:ah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33" name="Forme libre 34"/>
              <p:cNvSpPr/>
              <p:nvPr/>
            </p:nvSpPr>
            <p:spPr>
              <a:xfrm>
                <a:off x="11631600" y="1539720"/>
                <a:ext cx="187200" cy="188640"/>
              </a:xfrm>
              <a:custGeom>
                <a:avLst/>
                <a:gdLst>
                  <a:gd name="textAreaLeft" fmla="*/ 0 w 187200"/>
                  <a:gd name="textAreaRight" fmla="*/ 189000 w 187200"/>
                  <a:gd name="textAreaTop" fmla="*/ 0 h 188640"/>
                  <a:gd name="textAreaBottom" fmla="*/ 190440 h 188640"/>
                </a:gdLst>
                <a:ah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34" name="Forme libre 35"/>
              <p:cNvSpPr/>
              <p:nvPr/>
            </p:nvSpPr>
            <p:spPr>
              <a:xfrm>
                <a:off x="11531520" y="5694480"/>
                <a:ext cx="296640" cy="1152360"/>
              </a:xfrm>
              <a:custGeom>
                <a:avLst/>
                <a:gdLst>
                  <a:gd name="textAreaLeft" fmla="*/ 0 w 296640"/>
                  <a:gd name="textAreaRight" fmla="*/ 298440 w 296640"/>
                  <a:gd name="textAreaTop" fmla="*/ 0 h 1152360"/>
                  <a:gd name="textAreaBottom" fmla="*/ 1154160 h 1152360"/>
                </a:gdLst>
                <a:ah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35" name="Forme libre 36"/>
              <p:cNvSpPr/>
              <p:nvPr/>
            </p:nvSpPr>
            <p:spPr>
              <a:xfrm>
                <a:off x="11773080" y="5551560"/>
                <a:ext cx="155520" cy="153720"/>
              </a:xfrm>
              <a:custGeom>
                <a:avLst/>
                <a:gdLst>
                  <a:gd name="textAreaLeft" fmla="*/ 0 w 155520"/>
                  <a:gd name="textAreaRight" fmla="*/ 157320 w 155520"/>
                  <a:gd name="textAreaTop" fmla="*/ 0 h 153720"/>
                  <a:gd name="textAreaBottom" fmla="*/ 155520 h 153720"/>
                </a:gdLst>
                <a:ah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36" name="Forme libre 37"/>
              <p:cNvSpPr/>
              <p:nvPr/>
            </p:nvSpPr>
            <p:spPr>
              <a:xfrm>
                <a:off x="11711160" y="4680"/>
                <a:ext cx="303120" cy="1542960"/>
              </a:xfrm>
              <a:custGeom>
                <a:avLst/>
                <a:gdLst>
                  <a:gd name="textAreaLeft" fmla="*/ 0 w 303120"/>
                  <a:gd name="textAreaRight" fmla="*/ 304920 w 303120"/>
                  <a:gd name="textAreaTop" fmla="*/ 0 h 1542960"/>
                  <a:gd name="textAreaBottom" fmla="*/ 1544760 h 1542960"/>
                </a:gdLst>
                <a:ah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37" name="Forme libre 38"/>
              <p:cNvSpPr/>
              <p:nvPr/>
            </p:nvSpPr>
            <p:spPr>
              <a:xfrm>
                <a:off x="11636280" y="4867200"/>
                <a:ext cx="187200" cy="187200"/>
              </a:xfrm>
              <a:custGeom>
                <a:avLst/>
                <a:gdLst>
                  <a:gd name="textAreaLeft" fmla="*/ 0 w 187200"/>
                  <a:gd name="textAreaRight" fmla="*/ 189000 w 187200"/>
                  <a:gd name="textAreaTop" fmla="*/ 0 h 187200"/>
                  <a:gd name="textAreaBottom" fmla="*/ 189000 h 187200"/>
                </a:gdLst>
                <a:ah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38" name="Forme libre 39"/>
              <p:cNvSpPr/>
              <p:nvPr/>
            </p:nvSpPr>
            <p:spPr>
              <a:xfrm>
                <a:off x="11441160" y="5046840"/>
                <a:ext cx="306000" cy="1800000"/>
              </a:xfrm>
              <a:custGeom>
                <a:avLst/>
                <a:gdLst>
                  <a:gd name="textAreaLeft" fmla="*/ 0 w 306000"/>
                  <a:gd name="textAreaRight" fmla="*/ 307800 w 306000"/>
                  <a:gd name="textAreaTop" fmla="*/ 0 h 1800000"/>
                  <a:gd name="textAreaBottom" fmla="*/ 1801800 h 1800000"/>
                </a:gdLst>
                <a:ah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39" name="Forme libre 40"/>
              <p:cNvSpPr/>
              <p:nvPr/>
            </p:nvSpPr>
            <p:spPr>
              <a:xfrm>
                <a:off x="11849040" y="6416640"/>
                <a:ext cx="188640" cy="187200"/>
              </a:xfrm>
              <a:custGeom>
                <a:avLst/>
                <a:gdLst>
                  <a:gd name="textAreaLeft" fmla="*/ 0 w 188640"/>
                  <a:gd name="textAreaRight" fmla="*/ 190440 w 188640"/>
                  <a:gd name="textAreaTop" fmla="*/ 0 h 187200"/>
                  <a:gd name="textAreaBottom" fmla="*/ 189000 h 187200"/>
                </a:gdLst>
                <a:ah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40" name="Rectangle 41"/>
              <p:cNvSpPr/>
              <p:nvPr/>
            </p:nvSpPr>
            <p:spPr>
              <a:xfrm>
                <a:off x="11939760" y="6595920"/>
                <a:ext cx="21960" cy="250560"/>
              </a:xfrm>
              <a:prstGeom prst="rect">
                <a:avLst/>
              </a:pr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</p:grpSp>
      </p:grpSp>
      <p:pic>
        <p:nvPicPr>
          <p:cNvPr id="41" name="Image 2" descr="\\DROBO-FS\QuickDrops\JB\PPTX NG\Droplets\LightingOverlay.png"/>
          <p:cNvPicPr/>
          <p:nvPr/>
        </p:nvPicPr>
        <p:blipFill>
          <a:blip r:embed="rId4">
            <a:alphaModFix amt="30000"/>
          </a:blip>
          <a:stretch/>
        </p:blipFill>
        <p:spPr>
          <a:xfrm>
            <a:off x="0" y="0"/>
            <a:ext cx="12190320" cy="6856200"/>
          </a:xfrm>
          <a:prstGeom prst="rect">
            <a:avLst/>
          </a:prstGeom>
          <a:ln w="0">
            <a:noFill/>
          </a:ln>
        </p:spPr>
      </p:pic>
      <p:grpSp>
        <p:nvGrpSpPr>
          <p:cNvPr id="42" name="Groupe 10"/>
          <p:cNvGrpSpPr/>
          <p:nvPr/>
        </p:nvGrpSpPr>
        <p:grpSpPr>
          <a:xfrm>
            <a:off x="0" y="0"/>
            <a:ext cx="2303280" cy="6856200"/>
            <a:chOff x="0" y="0"/>
            <a:chExt cx="2303280" cy="6856200"/>
          </a:xfrm>
        </p:grpSpPr>
        <p:sp>
          <p:nvSpPr>
            <p:cNvPr id="43" name="Rectangle 5"/>
            <p:cNvSpPr/>
            <p:nvPr/>
          </p:nvSpPr>
          <p:spPr>
            <a:xfrm>
              <a:off x="1209600" y="4680"/>
              <a:ext cx="21960" cy="2179440"/>
            </a:xfrm>
            <a:prstGeom prst="rect">
              <a:avLst/>
            </a:pr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4" name="Forme libre 6"/>
            <p:cNvSpPr/>
            <p:nvPr/>
          </p:nvSpPr>
          <p:spPr>
            <a:xfrm>
              <a:off x="1128600" y="2176560"/>
              <a:ext cx="188640" cy="188640"/>
            </a:xfrm>
            <a:custGeom>
              <a:avLst/>
              <a:gdLst>
                <a:gd name="textAreaLeft" fmla="*/ 0 w 188640"/>
                <a:gd name="textAreaRight" fmla="*/ 190440 w 188640"/>
                <a:gd name="textAreaTop" fmla="*/ 0 h 188640"/>
                <a:gd name="textAreaBottom" fmla="*/ 190440 h 188640"/>
              </a:gdLst>
              <a:ah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5" name="Forme libre 7"/>
            <p:cNvSpPr/>
            <p:nvPr/>
          </p:nvSpPr>
          <p:spPr>
            <a:xfrm>
              <a:off x="1123920" y="4021200"/>
              <a:ext cx="188640" cy="187200"/>
            </a:xfrm>
            <a:custGeom>
              <a:avLst/>
              <a:gdLst>
                <a:gd name="textAreaLeft" fmla="*/ 0 w 188640"/>
                <a:gd name="textAreaRight" fmla="*/ 190440 w 188640"/>
                <a:gd name="textAreaTop" fmla="*/ 0 h 187200"/>
                <a:gd name="textAreaBottom" fmla="*/ 189000 h 187200"/>
              </a:gdLst>
              <a:ah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6" name="Rectangle 8"/>
            <p:cNvSpPr/>
            <p:nvPr/>
          </p:nvSpPr>
          <p:spPr>
            <a:xfrm>
              <a:off x="414360" y="9360"/>
              <a:ext cx="26640" cy="4479840"/>
            </a:xfrm>
            <a:prstGeom prst="rect">
              <a:avLst/>
            </a:pr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7" name="Forme libre 9"/>
            <p:cNvSpPr/>
            <p:nvPr/>
          </p:nvSpPr>
          <p:spPr>
            <a:xfrm>
              <a:off x="333360" y="4481640"/>
              <a:ext cx="188640" cy="188640"/>
            </a:xfrm>
            <a:custGeom>
              <a:avLst/>
              <a:gdLst>
                <a:gd name="textAreaLeft" fmla="*/ 0 w 188640"/>
                <a:gd name="textAreaRight" fmla="*/ 190440 w 188640"/>
                <a:gd name="textAreaTop" fmla="*/ 0 h 188640"/>
                <a:gd name="textAreaBottom" fmla="*/ 190440 h 188640"/>
              </a:gdLst>
              <a:ah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8" name="Forme libre 10"/>
            <p:cNvSpPr/>
            <p:nvPr/>
          </p:nvSpPr>
          <p:spPr>
            <a:xfrm>
              <a:off x="190440" y="9360"/>
              <a:ext cx="150480" cy="906120"/>
            </a:xfrm>
            <a:custGeom>
              <a:avLst/>
              <a:gdLst>
                <a:gd name="textAreaLeft" fmla="*/ 0 w 150480"/>
                <a:gd name="textAreaRight" fmla="*/ 152280 w 150480"/>
                <a:gd name="textAreaTop" fmla="*/ 0 h 906120"/>
                <a:gd name="textAreaBottom" fmla="*/ 907920 h 906120"/>
              </a:gdLst>
              <a:ahLst/>
              <a:rect l="textAreaLeft" t="textAreaTop" r="textAreaRight" b="textAreaBottom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9" name="Forme libre 11"/>
            <p:cNvSpPr/>
            <p:nvPr/>
          </p:nvSpPr>
          <p:spPr>
            <a:xfrm>
              <a:off x="1290600" y="14400"/>
              <a:ext cx="374400" cy="1800000"/>
            </a:xfrm>
            <a:custGeom>
              <a:avLst/>
              <a:gdLst>
                <a:gd name="textAreaLeft" fmla="*/ 0 w 374400"/>
                <a:gd name="textAreaRight" fmla="*/ 376200 w 374400"/>
                <a:gd name="textAreaTop" fmla="*/ 0 h 1800000"/>
                <a:gd name="textAreaBottom" fmla="*/ 1801800 h 1800000"/>
              </a:gdLst>
              <a:ahLst/>
              <a:rect l="textAreaLeft" t="textAreaTop" r="textAreaRight" b="textAreaBottom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0" name="Forme libre 12"/>
            <p:cNvSpPr/>
            <p:nvPr/>
          </p:nvSpPr>
          <p:spPr>
            <a:xfrm>
              <a:off x="1600200" y="1801800"/>
              <a:ext cx="188640" cy="187200"/>
            </a:xfrm>
            <a:custGeom>
              <a:avLst/>
              <a:gdLst>
                <a:gd name="textAreaLeft" fmla="*/ 0 w 188640"/>
                <a:gd name="textAreaRight" fmla="*/ 190440 w 188640"/>
                <a:gd name="textAreaTop" fmla="*/ 0 h 187200"/>
                <a:gd name="textAreaBottom" fmla="*/ 189000 h 187200"/>
              </a:gdLst>
              <a:ah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1" name="Forme libre 13"/>
            <p:cNvSpPr/>
            <p:nvPr/>
          </p:nvSpPr>
          <p:spPr>
            <a:xfrm>
              <a:off x="1380960" y="9360"/>
              <a:ext cx="369720" cy="1423800"/>
            </a:xfrm>
            <a:custGeom>
              <a:avLst/>
              <a:gdLst>
                <a:gd name="textAreaLeft" fmla="*/ 0 w 369720"/>
                <a:gd name="textAreaRight" fmla="*/ 371520 w 369720"/>
                <a:gd name="textAreaTop" fmla="*/ 0 h 1423800"/>
                <a:gd name="textAreaBottom" fmla="*/ 1425600 h 1423800"/>
              </a:gdLst>
              <a:ahLst/>
              <a:rect l="textAreaLeft" t="textAreaTop" r="textAreaRight" b="textAreaBottom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2" name="Forme libre 14"/>
            <p:cNvSpPr/>
            <p:nvPr/>
          </p:nvSpPr>
          <p:spPr>
            <a:xfrm>
              <a:off x="1643040" y="0"/>
              <a:ext cx="150480" cy="911160"/>
            </a:xfrm>
            <a:custGeom>
              <a:avLst/>
              <a:gdLst>
                <a:gd name="textAreaLeft" fmla="*/ 0 w 150480"/>
                <a:gd name="textAreaRight" fmla="*/ 152280 w 150480"/>
                <a:gd name="textAreaTop" fmla="*/ 0 h 911160"/>
                <a:gd name="textAreaBottom" fmla="*/ 912960 h 911160"/>
              </a:gdLst>
              <a:ahLst/>
              <a:rect l="textAreaLeft" t="textAreaTop" r="textAreaRight" b="textAreaBottom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3" name="Forme libre 15"/>
            <p:cNvSpPr/>
            <p:nvPr/>
          </p:nvSpPr>
          <p:spPr>
            <a:xfrm>
              <a:off x="1685880" y="1420920"/>
              <a:ext cx="188640" cy="188640"/>
            </a:xfrm>
            <a:custGeom>
              <a:avLst/>
              <a:gdLst>
                <a:gd name="textAreaLeft" fmla="*/ 0 w 188640"/>
                <a:gd name="textAreaRight" fmla="*/ 190440 w 188640"/>
                <a:gd name="textAreaTop" fmla="*/ 0 h 188640"/>
                <a:gd name="textAreaBottom" fmla="*/ 190440 h 188640"/>
              </a:gdLst>
              <a:ah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4" name="Forme libre 16"/>
            <p:cNvSpPr/>
            <p:nvPr/>
          </p:nvSpPr>
          <p:spPr>
            <a:xfrm>
              <a:off x="1685880" y="903240"/>
              <a:ext cx="188640" cy="188640"/>
            </a:xfrm>
            <a:custGeom>
              <a:avLst/>
              <a:gdLst>
                <a:gd name="textAreaLeft" fmla="*/ 0 w 188640"/>
                <a:gd name="textAreaRight" fmla="*/ 190440 w 188640"/>
                <a:gd name="textAreaTop" fmla="*/ 0 h 188640"/>
                <a:gd name="textAreaBottom" fmla="*/ 190440 h 188640"/>
              </a:gdLst>
              <a:ah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5" name="Forme libre 17"/>
            <p:cNvSpPr/>
            <p:nvPr/>
          </p:nvSpPr>
          <p:spPr>
            <a:xfrm>
              <a:off x="1743120" y="4680"/>
              <a:ext cx="417240" cy="520560"/>
            </a:xfrm>
            <a:custGeom>
              <a:avLst/>
              <a:gdLst>
                <a:gd name="textAreaLeft" fmla="*/ 0 w 417240"/>
                <a:gd name="textAreaRight" fmla="*/ 419040 w 417240"/>
                <a:gd name="textAreaTop" fmla="*/ 0 h 520560"/>
                <a:gd name="textAreaBottom" fmla="*/ 522360 h 520560"/>
              </a:gdLst>
              <a:ahLst/>
              <a:rect l="textAreaLeft" t="textAreaTop" r="textAreaRight" b="textAreaBottom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6" name="Forme libre 18"/>
            <p:cNvSpPr/>
            <p:nvPr/>
          </p:nvSpPr>
          <p:spPr>
            <a:xfrm>
              <a:off x="2119320" y="488880"/>
              <a:ext cx="160200" cy="145800"/>
            </a:xfrm>
            <a:custGeom>
              <a:avLst/>
              <a:gdLst>
                <a:gd name="textAreaLeft" fmla="*/ 0 w 160200"/>
                <a:gd name="textAreaRight" fmla="*/ 162000 w 160200"/>
                <a:gd name="textAreaTop" fmla="*/ 0 h 145800"/>
                <a:gd name="textAreaBottom" fmla="*/ 147600 h 145800"/>
              </a:gdLst>
              <a:ahLst/>
              <a:rect l="textAreaLeft" t="textAreaTop" r="textAreaRight" b="textAreaBottom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7" name="Forme libre 19"/>
            <p:cNvSpPr/>
            <p:nvPr/>
          </p:nvSpPr>
          <p:spPr>
            <a:xfrm>
              <a:off x="952560" y="4680"/>
              <a:ext cx="150480" cy="906120"/>
            </a:xfrm>
            <a:custGeom>
              <a:avLst/>
              <a:gdLst>
                <a:gd name="textAreaLeft" fmla="*/ 0 w 150480"/>
                <a:gd name="textAreaRight" fmla="*/ 152280 w 150480"/>
                <a:gd name="textAreaTop" fmla="*/ 0 h 906120"/>
                <a:gd name="textAreaBottom" fmla="*/ 907920 h 906120"/>
              </a:gdLst>
              <a:ahLst/>
              <a:rect l="textAreaLeft" t="textAreaTop" r="textAreaRight" b="textAreaBottom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8" name="Forme libre 20"/>
            <p:cNvSpPr/>
            <p:nvPr/>
          </p:nvSpPr>
          <p:spPr>
            <a:xfrm>
              <a:off x="866880" y="903240"/>
              <a:ext cx="188640" cy="188640"/>
            </a:xfrm>
            <a:custGeom>
              <a:avLst/>
              <a:gdLst>
                <a:gd name="textAreaLeft" fmla="*/ 0 w 188640"/>
                <a:gd name="textAreaRight" fmla="*/ 190440 w 188640"/>
                <a:gd name="textAreaTop" fmla="*/ 0 h 188640"/>
                <a:gd name="textAreaBottom" fmla="*/ 190440 h 188640"/>
              </a:gdLst>
              <a:ah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9" name="Forme libre 21"/>
            <p:cNvSpPr/>
            <p:nvPr/>
          </p:nvSpPr>
          <p:spPr>
            <a:xfrm>
              <a:off x="890640" y="1554120"/>
              <a:ext cx="188640" cy="188640"/>
            </a:xfrm>
            <a:custGeom>
              <a:avLst/>
              <a:gdLst>
                <a:gd name="textAreaLeft" fmla="*/ 0 w 188640"/>
                <a:gd name="textAreaRight" fmla="*/ 190440 w 188640"/>
                <a:gd name="textAreaTop" fmla="*/ 0 h 188640"/>
                <a:gd name="textAreaBottom" fmla="*/ 190440 h 188640"/>
              </a:gdLst>
              <a:ah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0" name="Forme libre 22"/>
            <p:cNvSpPr/>
            <p:nvPr/>
          </p:nvSpPr>
          <p:spPr>
            <a:xfrm>
              <a:off x="738360" y="5622840"/>
              <a:ext cx="336240" cy="1214280"/>
            </a:xfrm>
            <a:custGeom>
              <a:avLst/>
              <a:gdLst>
                <a:gd name="textAreaLeft" fmla="*/ 0 w 336240"/>
                <a:gd name="textAreaRight" fmla="*/ 338040 w 336240"/>
                <a:gd name="textAreaTop" fmla="*/ 0 h 1214280"/>
                <a:gd name="textAreaBottom" fmla="*/ 1216080 h 1214280"/>
              </a:gdLst>
              <a:ahLst/>
              <a:rect l="textAreaLeft" t="textAreaTop" r="textAreaRight" b="textAreaBottom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1" name="Forme libre 23"/>
            <p:cNvSpPr/>
            <p:nvPr/>
          </p:nvSpPr>
          <p:spPr>
            <a:xfrm>
              <a:off x="647640" y="5479920"/>
              <a:ext cx="155520" cy="155520"/>
            </a:xfrm>
            <a:custGeom>
              <a:avLst/>
              <a:gdLst>
                <a:gd name="textAreaLeft" fmla="*/ 0 w 155520"/>
                <a:gd name="textAreaRight" fmla="*/ 157320 w 155520"/>
                <a:gd name="textAreaTop" fmla="*/ 0 h 155520"/>
                <a:gd name="textAreaBottom" fmla="*/ 157320 h 155520"/>
              </a:gdLst>
              <a:ahLst/>
              <a:rect l="textAreaLeft" t="textAreaTop" r="textAreaRight" b="textAreaBottom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2" name="Forme libre 24"/>
            <p:cNvSpPr/>
            <p:nvPr/>
          </p:nvSpPr>
          <p:spPr>
            <a:xfrm>
              <a:off x="66600" y="903240"/>
              <a:ext cx="188640" cy="188640"/>
            </a:xfrm>
            <a:custGeom>
              <a:avLst/>
              <a:gdLst>
                <a:gd name="textAreaLeft" fmla="*/ 0 w 188640"/>
                <a:gd name="textAreaRight" fmla="*/ 190440 w 188640"/>
                <a:gd name="textAreaTop" fmla="*/ 0 h 188640"/>
                <a:gd name="textAreaBottom" fmla="*/ 190440 h 188640"/>
              </a:gdLst>
              <a:ah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3" name="Forme libre 25"/>
            <p:cNvSpPr/>
            <p:nvPr/>
          </p:nvSpPr>
          <p:spPr>
            <a:xfrm>
              <a:off x="0" y="3897360"/>
              <a:ext cx="131400" cy="264960"/>
            </a:xfrm>
            <a:custGeom>
              <a:avLst/>
              <a:gdLst>
                <a:gd name="textAreaLeft" fmla="*/ 0 w 131400"/>
                <a:gd name="textAreaRight" fmla="*/ 133200 w 131400"/>
                <a:gd name="textAreaTop" fmla="*/ 0 h 264960"/>
                <a:gd name="textAreaBottom" fmla="*/ 266760 h 264960"/>
              </a:gdLst>
              <a:ahLst/>
              <a:rect l="textAreaLeft" t="textAreaTop" r="textAreaRight" b="textAreaBottom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4" name="Forme libre 26"/>
            <p:cNvSpPr/>
            <p:nvPr/>
          </p:nvSpPr>
          <p:spPr>
            <a:xfrm>
              <a:off x="66600" y="4149720"/>
              <a:ext cx="188640" cy="187200"/>
            </a:xfrm>
            <a:custGeom>
              <a:avLst/>
              <a:gdLst>
                <a:gd name="textAreaLeft" fmla="*/ 0 w 188640"/>
                <a:gd name="textAreaRight" fmla="*/ 190440 w 188640"/>
                <a:gd name="textAreaTop" fmla="*/ 0 h 187200"/>
                <a:gd name="textAreaBottom" fmla="*/ 189000 h 187200"/>
              </a:gdLst>
              <a:ah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5" name="Forme libre 27"/>
            <p:cNvSpPr/>
            <p:nvPr/>
          </p:nvSpPr>
          <p:spPr>
            <a:xfrm>
              <a:off x="0" y="1644480"/>
              <a:ext cx="131400" cy="268200"/>
            </a:xfrm>
            <a:custGeom>
              <a:avLst/>
              <a:gdLst>
                <a:gd name="textAreaLeft" fmla="*/ 0 w 131400"/>
                <a:gd name="textAreaRight" fmla="*/ 133200 w 131400"/>
                <a:gd name="textAreaTop" fmla="*/ 0 h 268200"/>
                <a:gd name="textAreaBottom" fmla="*/ 270000 h 268200"/>
              </a:gdLst>
              <a:ahLst/>
              <a:rect l="textAreaLeft" t="textAreaTop" r="textAreaRight" b="textAreaBottom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6" name="Forme libre 28"/>
            <p:cNvSpPr/>
            <p:nvPr/>
          </p:nvSpPr>
          <p:spPr>
            <a:xfrm>
              <a:off x="66600" y="1468440"/>
              <a:ext cx="188640" cy="188640"/>
            </a:xfrm>
            <a:custGeom>
              <a:avLst/>
              <a:gdLst>
                <a:gd name="textAreaLeft" fmla="*/ 0 w 188640"/>
                <a:gd name="textAreaRight" fmla="*/ 190440 w 188640"/>
                <a:gd name="textAreaTop" fmla="*/ 0 h 188640"/>
                <a:gd name="textAreaBottom" fmla="*/ 190440 h 188640"/>
              </a:gdLst>
              <a:ah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7" name="Forme libre 29"/>
            <p:cNvSpPr/>
            <p:nvPr/>
          </p:nvSpPr>
          <p:spPr>
            <a:xfrm>
              <a:off x="695160" y="4680"/>
              <a:ext cx="307800" cy="1557000"/>
            </a:xfrm>
            <a:custGeom>
              <a:avLst/>
              <a:gdLst>
                <a:gd name="textAreaLeft" fmla="*/ 0 w 307800"/>
                <a:gd name="textAreaRight" fmla="*/ 309600 w 307800"/>
                <a:gd name="textAreaTop" fmla="*/ 0 h 1557000"/>
                <a:gd name="textAreaBottom" fmla="*/ 1558800 h 1557000"/>
              </a:gdLst>
              <a:ahLst/>
              <a:rect l="textAreaLeft" t="textAreaTop" r="textAreaRight" b="textAreaBottom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8" name="Forme libre 30"/>
            <p:cNvSpPr/>
            <p:nvPr/>
          </p:nvSpPr>
          <p:spPr>
            <a:xfrm>
              <a:off x="57240" y="4881600"/>
              <a:ext cx="188640" cy="187200"/>
            </a:xfrm>
            <a:custGeom>
              <a:avLst/>
              <a:gdLst>
                <a:gd name="textAreaLeft" fmla="*/ 0 w 188640"/>
                <a:gd name="textAreaRight" fmla="*/ 190440 w 188640"/>
                <a:gd name="textAreaTop" fmla="*/ 0 h 187200"/>
                <a:gd name="textAreaBottom" fmla="*/ 189000 h 187200"/>
              </a:gdLst>
              <a:ah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9" name="Forme libre 31"/>
            <p:cNvSpPr/>
            <p:nvPr/>
          </p:nvSpPr>
          <p:spPr>
            <a:xfrm>
              <a:off x="138240" y="5060880"/>
              <a:ext cx="303120" cy="1776240"/>
            </a:xfrm>
            <a:custGeom>
              <a:avLst/>
              <a:gdLst>
                <a:gd name="textAreaLeft" fmla="*/ 0 w 303120"/>
                <a:gd name="textAreaRight" fmla="*/ 304920 w 303120"/>
                <a:gd name="textAreaTop" fmla="*/ 0 h 1776240"/>
                <a:gd name="textAreaBottom" fmla="*/ 1778040 h 1776240"/>
              </a:gdLst>
              <a:ahLst/>
              <a:rect l="textAreaLeft" t="textAreaTop" r="textAreaRight" b="textAreaBottom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0" name="Forme libre 32"/>
            <p:cNvSpPr/>
            <p:nvPr/>
          </p:nvSpPr>
          <p:spPr>
            <a:xfrm>
              <a:off x="561960" y="6431040"/>
              <a:ext cx="188640" cy="187200"/>
            </a:xfrm>
            <a:custGeom>
              <a:avLst/>
              <a:gdLst>
                <a:gd name="textAreaLeft" fmla="*/ 0 w 188640"/>
                <a:gd name="textAreaRight" fmla="*/ 190440 w 188640"/>
                <a:gd name="textAreaTop" fmla="*/ 0 h 187200"/>
                <a:gd name="textAreaBottom" fmla="*/ 189000 h 187200"/>
              </a:gdLst>
              <a:ah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1" name="Rectangle 33"/>
            <p:cNvSpPr/>
            <p:nvPr/>
          </p:nvSpPr>
          <p:spPr>
            <a:xfrm>
              <a:off x="642960" y="6610320"/>
              <a:ext cx="21960" cy="241200"/>
            </a:xfrm>
            <a:prstGeom prst="rect">
              <a:avLst/>
            </a:pr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2" name="Forme libre 34"/>
            <p:cNvSpPr/>
            <p:nvPr/>
          </p:nvSpPr>
          <p:spPr>
            <a:xfrm>
              <a:off x="76320" y="6431040"/>
              <a:ext cx="188640" cy="187200"/>
            </a:xfrm>
            <a:custGeom>
              <a:avLst/>
              <a:gdLst>
                <a:gd name="textAreaLeft" fmla="*/ 0 w 188640"/>
                <a:gd name="textAreaRight" fmla="*/ 190440 w 188640"/>
                <a:gd name="textAreaTop" fmla="*/ 0 h 187200"/>
                <a:gd name="textAreaBottom" fmla="*/ 189000 h 187200"/>
              </a:gdLst>
              <a:ah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3" name="Forme libre 35"/>
            <p:cNvSpPr/>
            <p:nvPr/>
          </p:nvSpPr>
          <p:spPr>
            <a:xfrm>
              <a:off x="0" y="5978520"/>
              <a:ext cx="188640" cy="460080"/>
            </a:xfrm>
            <a:custGeom>
              <a:avLst/>
              <a:gdLst>
                <a:gd name="textAreaLeft" fmla="*/ 0 w 188640"/>
                <a:gd name="textAreaRight" fmla="*/ 190440 w 188640"/>
                <a:gd name="textAreaTop" fmla="*/ 0 h 460080"/>
                <a:gd name="textAreaBottom" fmla="*/ 461880 h 460080"/>
              </a:gdLst>
              <a:ahLst/>
              <a:rect l="textAreaLeft" t="textAreaTop" r="textAreaRight" b="textAreaBottom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4" name="Forme libre 36"/>
            <p:cNvSpPr/>
            <p:nvPr/>
          </p:nvSpPr>
          <p:spPr>
            <a:xfrm>
              <a:off x="1014480" y="1801800"/>
              <a:ext cx="212400" cy="753840"/>
            </a:xfrm>
            <a:custGeom>
              <a:avLst/>
              <a:gdLst>
                <a:gd name="textAreaLeft" fmla="*/ 0 w 212400"/>
                <a:gd name="textAreaRight" fmla="*/ 214200 w 212400"/>
                <a:gd name="textAreaTop" fmla="*/ 0 h 753840"/>
                <a:gd name="textAreaBottom" fmla="*/ 755640 h 753840"/>
              </a:gdLst>
              <a:ahLst/>
              <a:rect l="textAreaLeft" t="textAreaTop" r="textAreaRight" b="textAreaBottom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5" name="Forme libre 37"/>
            <p:cNvSpPr/>
            <p:nvPr/>
          </p:nvSpPr>
          <p:spPr>
            <a:xfrm>
              <a:off x="938160" y="2548080"/>
              <a:ext cx="164880" cy="158400"/>
            </a:xfrm>
            <a:custGeom>
              <a:avLst/>
              <a:gdLst>
                <a:gd name="textAreaLeft" fmla="*/ 0 w 164880"/>
                <a:gd name="textAreaRight" fmla="*/ 166680 w 164880"/>
                <a:gd name="textAreaTop" fmla="*/ 0 h 158400"/>
                <a:gd name="textAreaBottom" fmla="*/ 160200 h 158400"/>
              </a:gdLst>
              <a:ahLst/>
              <a:rect l="textAreaLeft" t="textAreaTop" r="textAreaRight" b="textAreaBottom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6" name="Forme libre 38"/>
            <p:cNvSpPr/>
            <p:nvPr/>
          </p:nvSpPr>
          <p:spPr>
            <a:xfrm>
              <a:off x="595440" y="4680"/>
              <a:ext cx="636480" cy="4024080"/>
            </a:xfrm>
            <a:custGeom>
              <a:avLst/>
              <a:gdLst>
                <a:gd name="textAreaLeft" fmla="*/ 0 w 636480"/>
                <a:gd name="textAreaRight" fmla="*/ 638280 w 636480"/>
                <a:gd name="textAreaTop" fmla="*/ 0 h 4024080"/>
                <a:gd name="textAreaBottom" fmla="*/ 4025880 h 4024080"/>
              </a:gdLst>
              <a:ahLst/>
              <a:rect l="textAreaLeft" t="textAreaTop" r="textAreaRight" b="textAreaBottom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7" name="Forme libre 39"/>
            <p:cNvSpPr/>
            <p:nvPr/>
          </p:nvSpPr>
          <p:spPr>
            <a:xfrm>
              <a:off x="1224000" y="1382760"/>
              <a:ext cx="141120" cy="474480"/>
            </a:xfrm>
            <a:custGeom>
              <a:avLst/>
              <a:gdLst>
                <a:gd name="textAreaLeft" fmla="*/ 0 w 141120"/>
                <a:gd name="textAreaRight" fmla="*/ 142920 w 141120"/>
                <a:gd name="textAreaTop" fmla="*/ 0 h 474480"/>
                <a:gd name="textAreaBottom" fmla="*/ 476280 h 474480"/>
              </a:gdLst>
              <a:ahLst/>
              <a:rect l="textAreaLeft" t="textAreaTop" r="textAreaRight" b="textAreaBottom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8" name="Forme libre 40"/>
            <p:cNvSpPr/>
            <p:nvPr/>
          </p:nvSpPr>
          <p:spPr>
            <a:xfrm>
              <a:off x="1300320" y="1849320"/>
              <a:ext cx="107640" cy="106200"/>
            </a:xfrm>
            <a:custGeom>
              <a:avLst/>
              <a:gdLst>
                <a:gd name="textAreaLeft" fmla="*/ 0 w 107640"/>
                <a:gd name="textAreaRight" fmla="*/ 109440 w 107640"/>
                <a:gd name="textAreaTop" fmla="*/ 0 h 106200"/>
                <a:gd name="textAreaBottom" fmla="*/ 108000 h 106200"/>
              </a:gdLst>
              <a:ahLst/>
              <a:rect l="textAreaLeft" t="textAreaTop" r="textAreaRight" b="textAreaBottom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9" name="Forme libre 41"/>
            <p:cNvSpPr/>
            <p:nvPr/>
          </p:nvSpPr>
          <p:spPr>
            <a:xfrm>
              <a:off x="281160" y="3417840"/>
              <a:ext cx="141120" cy="473040"/>
            </a:xfrm>
            <a:custGeom>
              <a:avLst/>
              <a:gdLst>
                <a:gd name="textAreaLeft" fmla="*/ 0 w 141120"/>
                <a:gd name="textAreaRight" fmla="*/ 142920 w 141120"/>
                <a:gd name="textAreaTop" fmla="*/ 0 h 473040"/>
                <a:gd name="textAreaBottom" fmla="*/ 474840 h 473040"/>
              </a:gdLst>
              <a:ahLst/>
              <a:rect l="textAreaLeft" t="textAreaTop" r="textAreaRight" b="textAreaBottom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0" name="Forme libre 42"/>
            <p:cNvSpPr/>
            <p:nvPr/>
          </p:nvSpPr>
          <p:spPr>
            <a:xfrm>
              <a:off x="237960" y="3882960"/>
              <a:ext cx="107640" cy="107640"/>
            </a:xfrm>
            <a:custGeom>
              <a:avLst/>
              <a:gdLst>
                <a:gd name="textAreaLeft" fmla="*/ 0 w 107640"/>
                <a:gd name="textAreaRight" fmla="*/ 109440 w 107640"/>
                <a:gd name="textAreaTop" fmla="*/ 0 h 107640"/>
                <a:gd name="textAreaBottom" fmla="*/ 109440 h 107640"/>
              </a:gdLst>
              <a:ahLst/>
              <a:rect l="textAreaLeft" t="textAreaTop" r="textAreaRight" b="textAreaBottom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1" name="Forme libre 43"/>
            <p:cNvSpPr/>
            <p:nvPr/>
          </p:nvSpPr>
          <p:spPr>
            <a:xfrm>
              <a:off x="4680" y="2166840"/>
              <a:ext cx="112680" cy="450720"/>
            </a:xfrm>
            <a:custGeom>
              <a:avLst/>
              <a:gdLst>
                <a:gd name="textAreaLeft" fmla="*/ 0 w 112680"/>
                <a:gd name="textAreaRight" fmla="*/ 114480 w 112680"/>
                <a:gd name="textAreaTop" fmla="*/ 0 h 450720"/>
                <a:gd name="textAreaBottom" fmla="*/ 452520 h 450720"/>
              </a:gdLst>
              <a:ahLst/>
              <a:rect l="textAreaLeft" t="textAreaTop" r="textAreaRight" b="textAreaBottom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2" name="Forme libre 44"/>
            <p:cNvSpPr/>
            <p:nvPr/>
          </p:nvSpPr>
          <p:spPr>
            <a:xfrm>
              <a:off x="52560" y="2066760"/>
              <a:ext cx="107640" cy="107640"/>
            </a:xfrm>
            <a:custGeom>
              <a:avLst/>
              <a:gdLst>
                <a:gd name="textAreaLeft" fmla="*/ 0 w 107640"/>
                <a:gd name="textAreaRight" fmla="*/ 109440 w 107640"/>
                <a:gd name="textAreaTop" fmla="*/ 0 h 107640"/>
                <a:gd name="textAreaBottom" fmla="*/ 109440 h 107640"/>
              </a:gdLst>
              <a:ahLst/>
              <a:rect l="textAreaLeft" t="textAreaTop" r="textAreaRight" b="textAreaBottom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3" name="Rectangle 45"/>
            <p:cNvSpPr/>
            <p:nvPr/>
          </p:nvSpPr>
          <p:spPr>
            <a:xfrm>
              <a:off x="1228680" y="4662360"/>
              <a:ext cx="21960" cy="2179440"/>
            </a:xfrm>
            <a:prstGeom prst="rect">
              <a:avLst/>
            </a:pr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4" name="Forme libre 46"/>
            <p:cNvSpPr/>
            <p:nvPr/>
          </p:nvSpPr>
          <p:spPr>
            <a:xfrm>
              <a:off x="1319040" y="5041800"/>
              <a:ext cx="369720" cy="1800000"/>
            </a:xfrm>
            <a:custGeom>
              <a:avLst/>
              <a:gdLst>
                <a:gd name="textAreaLeft" fmla="*/ 0 w 369720"/>
                <a:gd name="textAreaRight" fmla="*/ 371520 w 369720"/>
                <a:gd name="textAreaTop" fmla="*/ 0 h 1800000"/>
                <a:gd name="textAreaBottom" fmla="*/ 1801800 h 1800000"/>
              </a:gdLst>
              <a:ahLst/>
              <a:rect l="textAreaLeft" t="textAreaTop" r="textAreaRight" b="textAreaBottom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5" name="Forme libre 47"/>
            <p:cNvSpPr/>
            <p:nvPr/>
          </p:nvSpPr>
          <p:spPr>
            <a:xfrm>
              <a:off x="1147680" y="4481640"/>
              <a:ext cx="188640" cy="188640"/>
            </a:xfrm>
            <a:custGeom>
              <a:avLst/>
              <a:gdLst>
                <a:gd name="textAreaLeft" fmla="*/ 0 w 188640"/>
                <a:gd name="textAreaRight" fmla="*/ 190440 w 188640"/>
                <a:gd name="textAreaTop" fmla="*/ 0 h 188640"/>
                <a:gd name="textAreaBottom" fmla="*/ 190440 h 188640"/>
              </a:gdLst>
              <a:ah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6" name="Forme libre 48"/>
            <p:cNvSpPr/>
            <p:nvPr/>
          </p:nvSpPr>
          <p:spPr>
            <a:xfrm>
              <a:off x="819000" y="3983040"/>
              <a:ext cx="345960" cy="2858760"/>
            </a:xfrm>
            <a:custGeom>
              <a:avLst/>
              <a:gdLst>
                <a:gd name="textAreaLeft" fmla="*/ 0 w 345960"/>
                <a:gd name="textAreaRight" fmla="*/ 347760 w 345960"/>
                <a:gd name="textAreaTop" fmla="*/ 0 h 2858760"/>
                <a:gd name="textAreaBottom" fmla="*/ 2860560 h 2858760"/>
              </a:gdLst>
              <a:ahLst/>
              <a:rect l="textAreaLeft" t="textAreaTop" r="textAreaRight" b="textAreaBottom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7" name="Forme libre 49"/>
            <p:cNvSpPr/>
            <p:nvPr/>
          </p:nvSpPr>
          <p:spPr>
            <a:xfrm>
              <a:off x="728640" y="3807000"/>
              <a:ext cx="188640" cy="188640"/>
            </a:xfrm>
            <a:custGeom>
              <a:avLst/>
              <a:gdLst>
                <a:gd name="textAreaLeft" fmla="*/ 0 w 188640"/>
                <a:gd name="textAreaRight" fmla="*/ 190440 w 188640"/>
                <a:gd name="textAreaTop" fmla="*/ 0 h 188640"/>
                <a:gd name="textAreaBottom" fmla="*/ 190440 h 188640"/>
              </a:gdLst>
              <a:ah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8" name="Forme libre 50"/>
            <p:cNvSpPr/>
            <p:nvPr/>
          </p:nvSpPr>
          <p:spPr>
            <a:xfrm>
              <a:off x="1623960" y="4867200"/>
              <a:ext cx="188640" cy="187200"/>
            </a:xfrm>
            <a:custGeom>
              <a:avLst/>
              <a:gdLst>
                <a:gd name="textAreaLeft" fmla="*/ 0 w 188640"/>
                <a:gd name="textAreaRight" fmla="*/ 190440 w 188640"/>
                <a:gd name="textAreaTop" fmla="*/ 0 h 187200"/>
                <a:gd name="textAreaBottom" fmla="*/ 189000 h 187200"/>
              </a:gdLst>
              <a:ah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9" name="Forme libre 51"/>
            <p:cNvSpPr/>
            <p:nvPr/>
          </p:nvSpPr>
          <p:spPr>
            <a:xfrm>
              <a:off x="1405080" y="5423040"/>
              <a:ext cx="369720" cy="1423800"/>
            </a:xfrm>
            <a:custGeom>
              <a:avLst/>
              <a:gdLst>
                <a:gd name="textAreaLeft" fmla="*/ 0 w 369720"/>
                <a:gd name="textAreaRight" fmla="*/ 371520 w 369720"/>
                <a:gd name="textAreaTop" fmla="*/ 0 h 1423800"/>
                <a:gd name="textAreaBottom" fmla="*/ 1425600 h 1423800"/>
              </a:gdLst>
              <a:ahLst/>
              <a:rect l="textAreaLeft" t="textAreaTop" r="textAreaRight" b="textAreaBottom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0" name="Forme libre 52"/>
            <p:cNvSpPr/>
            <p:nvPr/>
          </p:nvSpPr>
          <p:spPr>
            <a:xfrm>
              <a:off x="1666800" y="5945040"/>
              <a:ext cx="150480" cy="911160"/>
            </a:xfrm>
            <a:custGeom>
              <a:avLst/>
              <a:gdLst>
                <a:gd name="textAreaLeft" fmla="*/ 0 w 150480"/>
                <a:gd name="textAreaRight" fmla="*/ 152280 w 150480"/>
                <a:gd name="textAreaTop" fmla="*/ 0 h 911160"/>
                <a:gd name="textAreaBottom" fmla="*/ 912960 h 911160"/>
              </a:gdLst>
              <a:ahLst/>
              <a:rect l="textAreaLeft" t="textAreaTop" r="textAreaRight" b="textAreaBottom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1" name="Forme libre 53"/>
            <p:cNvSpPr/>
            <p:nvPr/>
          </p:nvSpPr>
          <p:spPr>
            <a:xfrm>
              <a:off x="1709640" y="5246640"/>
              <a:ext cx="188640" cy="188640"/>
            </a:xfrm>
            <a:custGeom>
              <a:avLst/>
              <a:gdLst>
                <a:gd name="textAreaLeft" fmla="*/ 0 w 188640"/>
                <a:gd name="textAreaRight" fmla="*/ 190440 w 188640"/>
                <a:gd name="textAreaTop" fmla="*/ 0 h 188640"/>
                <a:gd name="textAreaBottom" fmla="*/ 190440 h 188640"/>
              </a:gdLst>
              <a:ah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2" name="Forme libre 54"/>
            <p:cNvSpPr/>
            <p:nvPr/>
          </p:nvSpPr>
          <p:spPr>
            <a:xfrm>
              <a:off x="1709640" y="5764320"/>
              <a:ext cx="188640" cy="188640"/>
            </a:xfrm>
            <a:custGeom>
              <a:avLst/>
              <a:gdLst>
                <a:gd name="textAreaLeft" fmla="*/ 0 w 188640"/>
                <a:gd name="textAreaRight" fmla="*/ 190440 w 188640"/>
                <a:gd name="textAreaTop" fmla="*/ 0 h 188640"/>
                <a:gd name="textAreaBottom" fmla="*/ 190440 h 188640"/>
              </a:gdLst>
              <a:ah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3" name="Forme libre 55"/>
            <p:cNvSpPr/>
            <p:nvPr/>
          </p:nvSpPr>
          <p:spPr>
            <a:xfrm>
              <a:off x="1766880" y="6330960"/>
              <a:ext cx="417240" cy="525240"/>
            </a:xfrm>
            <a:custGeom>
              <a:avLst/>
              <a:gdLst>
                <a:gd name="textAreaLeft" fmla="*/ 0 w 417240"/>
                <a:gd name="textAreaRight" fmla="*/ 419040 w 417240"/>
                <a:gd name="textAreaTop" fmla="*/ 0 h 525240"/>
                <a:gd name="textAreaBottom" fmla="*/ 527040 h 525240"/>
              </a:gdLst>
              <a:ahLst/>
              <a:rect l="textAreaLeft" t="textAreaTop" r="textAreaRight" b="textAreaBottom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4" name="Forme libre 56"/>
            <p:cNvSpPr/>
            <p:nvPr/>
          </p:nvSpPr>
          <p:spPr>
            <a:xfrm>
              <a:off x="2147760" y="6221520"/>
              <a:ext cx="155520" cy="145800"/>
            </a:xfrm>
            <a:custGeom>
              <a:avLst/>
              <a:gdLst>
                <a:gd name="textAreaLeft" fmla="*/ 0 w 155520"/>
                <a:gd name="textAreaRight" fmla="*/ 157320 w 155520"/>
                <a:gd name="textAreaTop" fmla="*/ 0 h 145800"/>
                <a:gd name="textAreaBottom" fmla="*/ 147600 h 145800"/>
              </a:gdLst>
              <a:ahLst/>
              <a:rect l="textAreaLeft" t="textAreaTop" r="textAreaRight" b="textAreaBottom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5" name="Forme libre 57"/>
            <p:cNvSpPr/>
            <p:nvPr/>
          </p:nvSpPr>
          <p:spPr>
            <a:xfrm>
              <a:off x="504720" y="9360"/>
              <a:ext cx="231480" cy="5101920"/>
            </a:xfrm>
            <a:custGeom>
              <a:avLst/>
              <a:gdLst>
                <a:gd name="textAreaLeft" fmla="*/ 0 w 231480"/>
                <a:gd name="textAreaRight" fmla="*/ 233280 w 231480"/>
                <a:gd name="textAreaTop" fmla="*/ 0 h 5101920"/>
                <a:gd name="textAreaBottom" fmla="*/ 5103720 h 5101920"/>
              </a:gdLst>
              <a:ahLst/>
              <a:rect l="textAreaLeft" t="textAreaTop" r="textAreaRight" b="textAreaBottom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6" name="Forme libre 58"/>
            <p:cNvSpPr/>
            <p:nvPr/>
          </p:nvSpPr>
          <p:spPr>
            <a:xfrm>
              <a:off x="633240" y="5103720"/>
              <a:ext cx="183960" cy="183960"/>
            </a:xfrm>
            <a:custGeom>
              <a:avLst/>
              <a:gdLst>
                <a:gd name="textAreaLeft" fmla="*/ 0 w 183960"/>
                <a:gd name="textAreaRight" fmla="*/ 185760 w 183960"/>
                <a:gd name="textAreaTop" fmla="*/ 0 h 183960"/>
                <a:gd name="textAreaBottom" fmla="*/ 185760 h 183960"/>
              </a:gdLst>
              <a:ahLst/>
              <a:rect l="textAreaLeft" t="textAreaTop" r="textAreaRight" b="textAreaBottom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fr-FR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97" name="PlaceHolder 1"/>
          <p:cNvSpPr>
            <a:spLocks noGrp="1"/>
          </p:cNvSpPr>
          <p:nvPr>
            <p:ph type="ftr" idx="1"/>
          </p:nvPr>
        </p:nvSpPr>
        <p:spPr>
          <a:xfrm>
            <a:off x="1876320" y="5410080"/>
            <a:ext cx="512316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sldNum" idx="2"/>
          </p:nvPr>
        </p:nvSpPr>
        <p:spPr>
          <a:xfrm>
            <a:off x="9896760" y="5410080"/>
            <a:ext cx="76932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050" spc="-1" strike="noStrike">
                <a:solidFill>
                  <a:srgbClr val="ffffff"/>
                </a:solidFill>
                <a:latin typeface="Tw Cen MT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F0C14CA-FD33-4BD3-93C4-F9E5FF3F6D66}" type="slidenum">
              <a:rPr b="0" lang="fr-FR" sz="1050" spc="-1" strike="noStrike">
                <a:solidFill>
                  <a:srgbClr val="ffffff"/>
                </a:solidFill>
                <a:latin typeface="Tw Cen MT"/>
              </a:rPr>
              <a:t>&lt;numéro&gt;</a:t>
            </a:fld>
            <a:endParaRPr b="0" lang="fr-FR" sz="105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dt" idx="3"/>
          </p:nvPr>
        </p:nvSpPr>
        <p:spPr>
          <a:xfrm>
            <a:off x="7077600" y="541008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&lt;date/heure&gt;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fr-FR" sz="4400" spc="-1" strike="noStrike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</a:rPr>
              <a:t>Troisième niveau de plan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Quatrième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 2" descr="\\DROBO-FS\QuickDrops\JB\PPTX NG\Droplets\LightingOverlay.png"/>
          <p:cNvPicPr/>
          <p:nvPr/>
        </p:nvPicPr>
        <p:blipFill>
          <a:blip r:embed="rId3">
            <a:alphaModFix amt="30000"/>
          </a:blip>
          <a:stretch/>
        </p:blipFill>
        <p:spPr>
          <a:xfrm>
            <a:off x="0" y="0"/>
            <a:ext cx="12190320" cy="6856200"/>
          </a:xfrm>
          <a:prstGeom prst="rect">
            <a:avLst/>
          </a:prstGeom>
          <a:ln w="0">
            <a:noFill/>
          </a:ln>
        </p:spPr>
      </p:pic>
      <p:grpSp>
        <p:nvGrpSpPr>
          <p:cNvPr id="139" name="Groupe 7"/>
          <p:cNvGrpSpPr/>
          <p:nvPr/>
        </p:nvGrpSpPr>
        <p:grpSpPr>
          <a:xfrm>
            <a:off x="-14400" y="0"/>
            <a:ext cx="12052080" cy="6856200"/>
            <a:chOff x="-14400" y="0"/>
            <a:chExt cx="12052080" cy="6856200"/>
          </a:xfrm>
        </p:grpSpPr>
        <p:grpSp>
          <p:nvGrpSpPr>
            <p:cNvPr id="140" name="Groupe 8"/>
            <p:cNvGrpSpPr/>
            <p:nvPr/>
          </p:nvGrpSpPr>
          <p:grpSpPr>
            <a:xfrm>
              <a:off x="-14400" y="0"/>
              <a:ext cx="1219320" cy="6856200"/>
              <a:chOff x="-14400" y="0"/>
              <a:chExt cx="1219320" cy="6856200"/>
            </a:xfrm>
          </p:grpSpPr>
          <p:sp>
            <p:nvSpPr>
              <p:cNvPr id="141" name="Rectangle 5"/>
              <p:cNvSpPr/>
              <p:nvPr/>
            </p:nvSpPr>
            <p:spPr>
              <a:xfrm>
                <a:off x="114480" y="4680"/>
                <a:ext cx="21960" cy="2179440"/>
              </a:xfrm>
              <a:prstGeom prst="rect">
                <a:avLst/>
              </a:pr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42" name="Forme libre 6"/>
              <p:cNvSpPr/>
              <p:nvPr/>
            </p:nvSpPr>
            <p:spPr>
              <a:xfrm>
                <a:off x="33480" y="2176560"/>
                <a:ext cx="188640" cy="188640"/>
              </a:xfrm>
              <a:custGeom>
                <a:avLst/>
                <a:gdLst>
                  <a:gd name="textAreaLeft" fmla="*/ 0 w 188640"/>
                  <a:gd name="textAreaRight" fmla="*/ 190440 w 188640"/>
                  <a:gd name="textAreaTop" fmla="*/ 0 h 188640"/>
                  <a:gd name="textAreaBottom" fmla="*/ 190440 h 188640"/>
                </a:gdLst>
                <a:ah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43" name="Forme libre 7"/>
              <p:cNvSpPr/>
              <p:nvPr/>
            </p:nvSpPr>
            <p:spPr>
              <a:xfrm>
                <a:off x="28440" y="4021200"/>
                <a:ext cx="188640" cy="187200"/>
              </a:xfrm>
              <a:custGeom>
                <a:avLst/>
                <a:gdLst>
                  <a:gd name="textAreaLeft" fmla="*/ 0 w 188640"/>
                  <a:gd name="textAreaRight" fmla="*/ 190440 w 188640"/>
                  <a:gd name="textAreaTop" fmla="*/ 0 h 187200"/>
                  <a:gd name="textAreaBottom" fmla="*/ 189000 h 187200"/>
                </a:gdLst>
                <a:ah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44" name="Forme libre 8"/>
              <p:cNvSpPr/>
              <p:nvPr/>
            </p:nvSpPr>
            <p:spPr>
              <a:xfrm>
                <a:off x="200160" y="4680"/>
                <a:ext cx="367920" cy="1809360"/>
              </a:xfrm>
              <a:custGeom>
                <a:avLst/>
                <a:gdLst>
                  <a:gd name="textAreaLeft" fmla="*/ 0 w 367920"/>
                  <a:gd name="textAreaRight" fmla="*/ 369720 w 367920"/>
                  <a:gd name="textAreaTop" fmla="*/ 0 h 1809360"/>
                  <a:gd name="textAreaBottom" fmla="*/ 1811160 h 1809360"/>
                </a:gdLst>
                <a:ah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45" name="Forme libre 9"/>
              <p:cNvSpPr/>
              <p:nvPr/>
            </p:nvSpPr>
            <p:spPr>
              <a:xfrm>
                <a:off x="503280" y="1801800"/>
                <a:ext cx="188640" cy="187200"/>
              </a:xfrm>
              <a:custGeom>
                <a:avLst/>
                <a:gdLst>
                  <a:gd name="textAreaLeft" fmla="*/ 0 w 188640"/>
                  <a:gd name="textAreaRight" fmla="*/ 190440 w 188640"/>
                  <a:gd name="textAreaTop" fmla="*/ 0 h 187200"/>
                  <a:gd name="textAreaBottom" fmla="*/ 189000 h 187200"/>
                </a:gdLst>
                <a:ah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46" name="Forme libre 10"/>
              <p:cNvSpPr/>
              <p:nvPr/>
            </p:nvSpPr>
            <p:spPr>
              <a:xfrm>
                <a:off x="285840" y="4680"/>
                <a:ext cx="367920" cy="1428480"/>
              </a:xfrm>
              <a:custGeom>
                <a:avLst/>
                <a:gdLst>
                  <a:gd name="textAreaLeft" fmla="*/ 0 w 367920"/>
                  <a:gd name="textAreaRight" fmla="*/ 369720 w 367920"/>
                  <a:gd name="textAreaTop" fmla="*/ 0 h 1428480"/>
                  <a:gd name="textAreaBottom" fmla="*/ 1430280 h 1428480"/>
                </a:gdLst>
                <a:ah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47" name="Forme libre 11"/>
              <p:cNvSpPr/>
              <p:nvPr/>
            </p:nvSpPr>
            <p:spPr>
              <a:xfrm>
                <a:off x="546120" y="0"/>
                <a:ext cx="150480" cy="911160"/>
              </a:xfrm>
              <a:custGeom>
                <a:avLst/>
                <a:gdLst>
                  <a:gd name="textAreaLeft" fmla="*/ 0 w 150480"/>
                  <a:gd name="textAreaRight" fmla="*/ 152280 w 150480"/>
                  <a:gd name="textAreaTop" fmla="*/ 0 h 911160"/>
                  <a:gd name="textAreaBottom" fmla="*/ 912960 h 911160"/>
                </a:gdLst>
                <a:ah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48" name="Forme libre 12"/>
              <p:cNvSpPr/>
              <p:nvPr/>
            </p:nvSpPr>
            <p:spPr>
              <a:xfrm>
                <a:off x="588960" y="1420920"/>
                <a:ext cx="188640" cy="188640"/>
              </a:xfrm>
              <a:custGeom>
                <a:avLst/>
                <a:gdLst>
                  <a:gd name="textAreaLeft" fmla="*/ 0 w 188640"/>
                  <a:gd name="textAreaRight" fmla="*/ 190440 w 188640"/>
                  <a:gd name="textAreaTop" fmla="*/ 0 h 188640"/>
                  <a:gd name="textAreaBottom" fmla="*/ 190440 h 188640"/>
                </a:gdLst>
                <a:ah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49" name="Forme libre 13"/>
              <p:cNvSpPr/>
              <p:nvPr/>
            </p:nvSpPr>
            <p:spPr>
              <a:xfrm>
                <a:off x="588960" y="903240"/>
                <a:ext cx="188640" cy="188640"/>
              </a:xfrm>
              <a:custGeom>
                <a:avLst/>
                <a:gdLst>
                  <a:gd name="textAreaLeft" fmla="*/ 0 w 188640"/>
                  <a:gd name="textAreaRight" fmla="*/ 190440 w 188640"/>
                  <a:gd name="textAreaTop" fmla="*/ 0 h 188640"/>
                  <a:gd name="textAreaBottom" fmla="*/ 190440 h 188640"/>
                </a:gdLst>
                <a:ah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50" name="Forme libre 14"/>
              <p:cNvSpPr/>
              <p:nvPr/>
            </p:nvSpPr>
            <p:spPr>
              <a:xfrm>
                <a:off x="641520" y="0"/>
                <a:ext cx="420480" cy="525240"/>
              </a:xfrm>
              <a:custGeom>
                <a:avLst/>
                <a:gdLst>
                  <a:gd name="textAreaLeft" fmla="*/ 0 w 420480"/>
                  <a:gd name="textAreaRight" fmla="*/ 422280 w 420480"/>
                  <a:gd name="textAreaTop" fmla="*/ 0 h 525240"/>
                  <a:gd name="textAreaBottom" fmla="*/ 527040 h 525240"/>
                </a:gdLst>
                <a:ah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51" name="Forme libre 15"/>
              <p:cNvSpPr/>
              <p:nvPr/>
            </p:nvSpPr>
            <p:spPr>
              <a:xfrm>
                <a:off x="1020600" y="488880"/>
                <a:ext cx="160200" cy="145800"/>
              </a:xfrm>
              <a:custGeom>
                <a:avLst/>
                <a:gdLst>
                  <a:gd name="textAreaLeft" fmla="*/ 0 w 160200"/>
                  <a:gd name="textAreaRight" fmla="*/ 162000 w 160200"/>
                  <a:gd name="textAreaTop" fmla="*/ 0 h 145800"/>
                  <a:gd name="textAreaBottom" fmla="*/ 147600 h 145800"/>
                </a:gdLst>
                <a:ah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52" name="Ligne 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53" name="Forme libre 17"/>
              <p:cNvSpPr/>
              <p:nvPr/>
            </p:nvSpPr>
            <p:spPr>
              <a:xfrm>
                <a:off x="9360" y="1801800"/>
                <a:ext cx="122040" cy="125280"/>
              </a:xfrm>
              <a:custGeom>
                <a:avLst/>
                <a:gdLst>
                  <a:gd name="textAreaLeft" fmla="*/ 0 w 122040"/>
                  <a:gd name="textAreaRight" fmla="*/ 123840 w 122040"/>
                  <a:gd name="textAreaTop" fmla="*/ 0 h 125280"/>
                  <a:gd name="textAreaBottom" fmla="*/ 127080 h 125280"/>
                </a:gdLst>
                <a:ah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54" name="Forme libre 18"/>
              <p:cNvSpPr/>
              <p:nvPr/>
            </p:nvSpPr>
            <p:spPr>
              <a:xfrm>
                <a:off x="-9360" y="3549600"/>
                <a:ext cx="145800" cy="479160"/>
              </a:xfrm>
              <a:custGeom>
                <a:avLst/>
                <a:gdLst>
                  <a:gd name="textAreaLeft" fmla="*/ 0 w 145800"/>
                  <a:gd name="textAreaRight" fmla="*/ 147600 w 145800"/>
                  <a:gd name="textAreaTop" fmla="*/ 0 h 479160"/>
                  <a:gd name="textAreaBottom" fmla="*/ 480960 h 479160"/>
                </a:gdLst>
                <a:ah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55" name="Forme libre 19"/>
              <p:cNvSpPr/>
              <p:nvPr/>
            </p:nvSpPr>
            <p:spPr>
              <a:xfrm>
                <a:off x="128520" y="1382760"/>
                <a:ext cx="141120" cy="474480"/>
              </a:xfrm>
              <a:custGeom>
                <a:avLst/>
                <a:gdLst>
                  <a:gd name="textAreaLeft" fmla="*/ 0 w 141120"/>
                  <a:gd name="textAreaRight" fmla="*/ 142920 w 141120"/>
                  <a:gd name="textAreaTop" fmla="*/ 0 h 474480"/>
                  <a:gd name="textAreaBottom" fmla="*/ 476280 h 474480"/>
                </a:gdLst>
                <a:ah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56" name="Forme libre 20"/>
              <p:cNvSpPr/>
              <p:nvPr/>
            </p:nvSpPr>
            <p:spPr>
              <a:xfrm>
                <a:off x="204840" y="1849320"/>
                <a:ext cx="112680" cy="106200"/>
              </a:xfrm>
              <a:custGeom>
                <a:avLst/>
                <a:gdLst>
                  <a:gd name="textAreaLeft" fmla="*/ 0 w 112680"/>
                  <a:gd name="textAreaRight" fmla="*/ 114480 w 112680"/>
                  <a:gd name="textAreaTop" fmla="*/ 0 h 106200"/>
                  <a:gd name="textAreaBottom" fmla="*/ 108000 h 106200"/>
                </a:gdLst>
                <a:ah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57" name="Rectangle 21"/>
              <p:cNvSpPr/>
              <p:nvPr/>
            </p:nvSpPr>
            <p:spPr>
              <a:xfrm>
                <a:off x="133200" y="4662360"/>
                <a:ext cx="21960" cy="2179440"/>
              </a:xfrm>
              <a:prstGeom prst="rect">
                <a:avLst/>
              </a:pr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58" name="Forme libre 22"/>
              <p:cNvSpPr/>
              <p:nvPr/>
            </p:nvSpPr>
            <p:spPr>
              <a:xfrm>
                <a:off x="223920" y="5041800"/>
                <a:ext cx="367920" cy="1800000"/>
              </a:xfrm>
              <a:custGeom>
                <a:avLst/>
                <a:gdLst>
                  <a:gd name="textAreaLeft" fmla="*/ 0 w 367920"/>
                  <a:gd name="textAreaRight" fmla="*/ 369720 w 367920"/>
                  <a:gd name="textAreaTop" fmla="*/ 0 h 1800000"/>
                  <a:gd name="textAreaBottom" fmla="*/ 1801800 h 1800000"/>
                </a:gdLst>
                <a:ah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59" name="Forme libre 23"/>
              <p:cNvSpPr/>
              <p:nvPr/>
            </p:nvSpPr>
            <p:spPr>
              <a:xfrm>
                <a:off x="52560" y="4481640"/>
                <a:ext cx="188640" cy="188640"/>
              </a:xfrm>
              <a:custGeom>
                <a:avLst/>
                <a:gdLst>
                  <a:gd name="textAreaLeft" fmla="*/ 0 w 188640"/>
                  <a:gd name="textAreaRight" fmla="*/ 190440 w 188640"/>
                  <a:gd name="textAreaTop" fmla="*/ 0 h 188640"/>
                  <a:gd name="textAreaBottom" fmla="*/ 190440 h 188640"/>
                </a:gdLst>
                <a:ah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60" name="Forme libre 24"/>
              <p:cNvSpPr/>
              <p:nvPr/>
            </p:nvSpPr>
            <p:spPr>
              <a:xfrm>
                <a:off x="-14400" y="5627520"/>
                <a:ext cx="83880" cy="1214280"/>
              </a:xfrm>
              <a:custGeom>
                <a:avLst/>
                <a:gdLst>
                  <a:gd name="textAreaLeft" fmla="*/ 0 w 83880"/>
                  <a:gd name="textAreaRight" fmla="*/ 85680 w 83880"/>
                  <a:gd name="textAreaTop" fmla="*/ 0 h 1214280"/>
                  <a:gd name="textAreaBottom" fmla="*/ 1216080 h 1214280"/>
                </a:gdLst>
                <a:ah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61" name="Forme libre 25"/>
              <p:cNvSpPr/>
              <p:nvPr/>
            </p:nvSpPr>
            <p:spPr>
              <a:xfrm>
                <a:off x="527040" y="4867200"/>
                <a:ext cx="188640" cy="187200"/>
              </a:xfrm>
              <a:custGeom>
                <a:avLst/>
                <a:gdLst>
                  <a:gd name="textAreaLeft" fmla="*/ 0 w 188640"/>
                  <a:gd name="textAreaRight" fmla="*/ 190440 w 188640"/>
                  <a:gd name="textAreaTop" fmla="*/ 0 h 187200"/>
                  <a:gd name="textAreaBottom" fmla="*/ 189000 h 187200"/>
                </a:gdLst>
                <a:ah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62" name="Forme libre 26"/>
              <p:cNvSpPr/>
              <p:nvPr/>
            </p:nvSpPr>
            <p:spPr>
              <a:xfrm>
                <a:off x="309600" y="5423040"/>
                <a:ext cx="372960" cy="1423800"/>
              </a:xfrm>
              <a:custGeom>
                <a:avLst/>
                <a:gdLst>
                  <a:gd name="textAreaLeft" fmla="*/ 0 w 372960"/>
                  <a:gd name="textAreaRight" fmla="*/ 374760 w 372960"/>
                  <a:gd name="textAreaTop" fmla="*/ 0 h 1423800"/>
                  <a:gd name="textAreaBottom" fmla="*/ 1425600 h 1423800"/>
                </a:gdLst>
                <a:ah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63" name="Forme libre 27"/>
              <p:cNvSpPr/>
              <p:nvPr/>
            </p:nvSpPr>
            <p:spPr>
              <a:xfrm>
                <a:off x="569880" y="5945040"/>
                <a:ext cx="150480" cy="911160"/>
              </a:xfrm>
              <a:custGeom>
                <a:avLst/>
                <a:gdLst>
                  <a:gd name="textAreaLeft" fmla="*/ 0 w 150480"/>
                  <a:gd name="textAreaRight" fmla="*/ 152280 w 150480"/>
                  <a:gd name="textAreaTop" fmla="*/ 0 h 911160"/>
                  <a:gd name="textAreaBottom" fmla="*/ 912960 h 911160"/>
                </a:gdLst>
                <a:ah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64" name="Forme libre 28"/>
              <p:cNvSpPr/>
              <p:nvPr/>
            </p:nvSpPr>
            <p:spPr>
              <a:xfrm>
                <a:off x="612720" y="5246640"/>
                <a:ext cx="188640" cy="188640"/>
              </a:xfrm>
              <a:custGeom>
                <a:avLst/>
                <a:gdLst>
                  <a:gd name="textAreaLeft" fmla="*/ 0 w 188640"/>
                  <a:gd name="textAreaRight" fmla="*/ 190440 w 188640"/>
                  <a:gd name="textAreaTop" fmla="*/ 0 h 188640"/>
                  <a:gd name="textAreaBottom" fmla="*/ 190440 h 188640"/>
                </a:gdLst>
                <a:ah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65" name="Forme libre 29"/>
              <p:cNvSpPr/>
              <p:nvPr/>
            </p:nvSpPr>
            <p:spPr>
              <a:xfrm>
                <a:off x="612720" y="5764320"/>
                <a:ext cx="188640" cy="188640"/>
              </a:xfrm>
              <a:custGeom>
                <a:avLst/>
                <a:gdLst>
                  <a:gd name="textAreaLeft" fmla="*/ 0 w 188640"/>
                  <a:gd name="textAreaRight" fmla="*/ 190440 w 188640"/>
                  <a:gd name="textAreaTop" fmla="*/ 0 h 188640"/>
                  <a:gd name="textAreaBottom" fmla="*/ 190440 h 188640"/>
                </a:gdLst>
                <a:ah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66" name="Forme libre 30"/>
              <p:cNvSpPr/>
              <p:nvPr/>
            </p:nvSpPr>
            <p:spPr>
              <a:xfrm>
                <a:off x="669960" y="6330960"/>
                <a:ext cx="415800" cy="515880"/>
              </a:xfrm>
              <a:custGeom>
                <a:avLst/>
                <a:gdLst>
                  <a:gd name="textAreaLeft" fmla="*/ 0 w 415800"/>
                  <a:gd name="textAreaRight" fmla="*/ 417600 w 415800"/>
                  <a:gd name="textAreaTop" fmla="*/ 0 h 515880"/>
                  <a:gd name="textAreaBottom" fmla="*/ 517680 h 515880"/>
                </a:gdLst>
                <a:ah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67" name="Forme libre 31"/>
              <p:cNvSpPr/>
              <p:nvPr/>
            </p:nvSpPr>
            <p:spPr>
              <a:xfrm>
                <a:off x="1049400" y="6221520"/>
                <a:ext cx="155520" cy="145800"/>
              </a:xfrm>
              <a:custGeom>
                <a:avLst/>
                <a:gdLst>
                  <a:gd name="textAreaLeft" fmla="*/ 0 w 155520"/>
                  <a:gd name="textAreaRight" fmla="*/ 157320 w 155520"/>
                  <a:gd name="textAreaTop" fmla="*/ 0 h 145800"/>
                  <a:gd name="textAreaBottom" fmla="*/ 147600 h 145800"/>
                </a:gdLst>
                <a:ah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</p:grpSp>
        <p:grpSp>
          <p:nvGrpSpPr>
            <p:cNvPr id="168" name="Groupe 9"/>
            <p:cNvGrpSpPr/>
            <p:nvPr/>
          </p:nvGrpSpPr>
          <p:grpSpPr>
            <a:xfrm>
              <a:off x="11364840" y="0"/>
              <a:ext cx="672840" cy="6846840"/>
              <a:chOff x="11364840" y="0"/>
              <a:chExt cx="672840" cy="6846840"/>
            </a:xfrm>
          </p:grpSpPr>
          <p:sp>
            <p:nvSpPr>
              <p:cNvPr id="169" name="Forme libre 32"/>
              <p:cNvSpPr/>
              <p:nvPr/>
            </p:nvSpPr>
            <p:spPr>
              <a:xfrm>
                <a:off x="11484000" y="0"/>
                <a:ext cx="415800" cy="510840"/>
              </a:xfrm>
              <a:custGeom>
                <a:avLst/>
                <a:gdLst>
                  <a:gd name="textAreaLeft" fmla="*/ 0 w 415800"/>
                  <a:gd name="textAreaRight" fmla="*/ 417600 w 415800"/>
                  <a:gd name="textAreaTop" fmla="*/ 0 h 510840"/>
                  <a:gd name="textAreaBottom" fmla="*/ 512640 h 510840"/>
                </a:gdLst>
                <a:ah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70" name="Forme libre 33"/>
              <p:cNvSpPr/>
              <p:nvPr/>
            </p:nvSpPr>
            <p:spPr>
              <a:xfrm>
                <a:off x="11364840" y="474840"/>
                <a:ext cx="155520" cy="150480"/>
              </a:xfrm>
              <a:custGeom>
                <a:avLst/>
                <a:gdLst>
                  <a:gd name="textAreaLeft" fmla="*/ 0 w 155520"/>
                  <a:gd name="textAreaRight" fmla="*/ 157320 w 155520"/>
                  <a:gd name="textAreaTop" fmla="*/ 0 h 150480"/>
                  <a:gd name="textAreaBottom" fmla="*/ 152280 h 150480"/>
                </a:gdLst>
                <a:ah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71" name="Forme libre 34"/>
              <p:cNvSpPr/>
              <p:nvPr/>
            </p:nvSpPr>
            <p:spPr>
              <a:xfrm>
                <a:off x="11631600" y="1539720"/>
                <a:ext cx="187200" cy="188640"/>
              </a:xfrm>
              <a:custGeom>
                <a:avLst/>
                <a:gdLst>
                  <a:gd name="textAreaLeft" fmla="*/ 0 w 187200"/>
                  <a:gd name="textAreaRight" fmla="*/ 189000 w 187200"/>
                  <a:gd name="textAreaTop" fmla="*/ 0 h 188640"/>
                  <a:gd name="textAreaBottom" fmla="*/ 190440 h 188640"/>
                </a:gdLst>
                <a:ah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72" name="Forme libre 35"/>
              <p:cNvSpPr/>
              <p:nvPr/>
            </p:nvSpPr>
            <p:spPr>
              <a:xfrm>
                <a:off x="11531520" y="5694480"/>
                <a:ext cx="296640" cy="1152360"/>
              </a:xfrm>
              <a:custGeom>
                <a:avLst/>
                <a:gdLst>
                  <a:gd name="textAreaLeft" fmla="*/ 0 w 296640"/>
                  <a:gd name="textAreaRight" fmla="*/ 298440 w 296640"/>
                  <a:gd name="textAreaTop" fmla="*/ 0 h 1152360"/>
                  <a:gd name="textAreaBottom" fmla="*/ 1154160 h 1152360"/>
                </a:gdLst>
                <a:ah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73" name="Forme libre 36"/>
              <p:cNvSpPr/>
              <p:nvPr/>
            </p:nvSpPr>
            <p:spPr>
              <a:xfrm>
                <a:off x="11773080" y="5551560"/>
                <a:ext cx="155520" cy="153720"/>
              </a:xfrm>
              <a:custGeom>
                <a:avLst/>
                <a:gdLst>
                  <a:gd name="textAreaLeft" fmla="*/ 0 w 155520"/>
                  <a:gd name="textAreaRight" fmla="*/ 157320 w 155520"/>
                  <a:gd name="textAreaTop" fmla="*/ 0 h 153720"/>
                  <a:gd name="textAreaBottom" fmla="*/ 155520 h 153720"/>
                </a:gdLst>
                <a:ah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74" name="Forme libre 37"/>
              <p:cNvSpPr/>
              <p:nvPr/>
            </p:nvSpPr>
            <p:spPr>
              <a:xfrm>
                <a:off x="11711160" y="4680"/>
                <a:ext cx="303120" cy="1542960"/>
              </a:xfrm>
              <a:custGeom>
                <a:avLst/>
                <a:gdLst>
                  <a:gd name="textAreaLeft" fmla="*/ 0 w 303120"/>
                  <a:gd name="textAreaRight" fmla="*/ 304920 w 303120"/>
                  <a:gd name="textAreaTop" fmla="*/ 0 h 1542960"/>
                  <a:gd name="textAreaBottom" fmla="*/ 1544760 h 1542960"/>
                </a:gdLst>
                <a:ah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75" name="Forme libre 38"/>
              <p:cNvSpPr/>
              <p:nvPr/>
            </p:nvSpPr>
            <p:spPr>
              <a:xfrm>
                <a:off x="11636280" y="4867200"/>
                <a:ext cx="187200" cy="187200"/>
              </a:xfrm>
              <a:custGeom>
                <a:avLst/>
                <a:gdLst>
                  <a:gd name="textAreaLeft" fmla="*/ 0 w 187200"/>
                  <a:gd name="textAreaRight" fmla="*/ 189000 w 187200"/>
                  <a:gd name="textAreaTop" fmla="*/ 0 h 187200"/>
                  <a:gd name="textAreaBottom" fmla="*/ 189000 h 187200"/>
                </a:gdLst>
                <a:ah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76" name="Forme libre 39"/>
              <p:cNvSpPr/>
              <p:nvPr/>
            </p:nvSpPr>
            <p:spPr>
              <a:xfrm>
                <a:off x="11441160" y="5046840"/>
                <a:ext cx="306000" cy="1800000"/>
              </a:xfrm>
              <a:custGeom>
                <a:avLst/>
                <a:gdLst>
                  <a:gd name="textAreaLeft" fmla="*/ 0 w 306000"/>
                  <a:gd name="textAreaRight" fmla="*/ 307800 w 306000"/>
                  <a:gd name="textAreaTop" fmla="*/ 0 h 1800000"/>
                  <a:gd name="textAreaBottom" fmla="*/ 1801800 h 1800000"/>
                </a:gdLst>
                <a:ah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77" name="Forme libre 40"/>
              <p:cNvSpPr/>
              <p:nvPr/>
            </p:nvSpPr>
            <p:spPr>
              <a:xfrm>
                <a:off x="11849040" y="6416640"/>
                <a:ext cx="188640" cy="187200"/>
              </a:xfrm>
              <a:custGeom>
                <a:avLst/>
                <a:gdLst>
                  <a:gd name="textAreaLeft" fmla="*/ 0 w 188640"/>
                  <a:gd name="textAreaRight" fmla="*/ 190440 w 188640"/>
                  <a:gd name="textAreaTop" fmla="*/ 0 h 187200"/>
                  <a:gd name="textAreaBottom" fmla="*/ 189000 h 187200"/>
                </a:gdLst>
                <a:ah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78" name="Rectangle 41"/>
              <p:cNvSpPr/>
              <p:nvPr/>
            </p:nvSpPr>
            <p:spPr>
              <a:xfrm>
                <a:off x="11939760" y="6595920"/>
                <a:ext cx="21960" cy="250560"/>
              </a:xfrm>
              <a:prstGeom prst="rect">
                <a:avLst/>
              </a:pr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</p:grpSp>
      </p:grpSp>
      <p:sp>
        <p:nvSpPr>
          <p:cNvPr id="179" name="PlaceHolder 1"/>
          <p:cNvSpPr>
            <a:spLocks noGrp="1"/>
          </p:cNvSpPr>
          <p:nvPr>
            <p:ph type="ftr" idx="4"/>
          </p:nvPr>
        </p:nvSpPr>
        <p:spPr>
          <a:xfrm>
            <a:off x="1141560" y="5883120"/>
            <a:ext cx="623736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sldNum" idx="5"/>
          </p:nvPr>
        </p:nvSpPr>
        <p:spPr>
          <a:xfrm>
            <a:off x="10276200" y="5883120"/>
            <a:ext cx="76932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050" spc="-1" strike="noStrike">
                <a:solidFill>
                  <a:srgbClr val="ffffff"/>
                </a:solidFill>
                <a:latin typeface="Tw Cen MT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C291FD9-D456-4593-94B9-7E1A8B153A10}" type="slidenum">
              <a:rPr b="0" lang="fr-FR" sz="1050" spc="-1" strike="noStrike">
                <a:solidFill>
                  <a:srgbClr val="ffffff"/>
                </a:solidFill>
                <a:latin typeface="Tw Cen MT"/>
              </a:rPr>
              <a:t>&lt;numéro&gt;</a:t>
            </a:fld>
            <a:endParaRPr b="0" lang="fr-FR" sz="105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dt" idx="6"/>
          </p:nvPr>
        </p:nvSpPr>
        <p:spPr>
          <a:xfrm>
            <a:off x="7457040" y="58831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&lt;date/heure&gt;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fr-FR" sz="4400" spc="-1" strike="noStrike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</a:rPr>
              <a:t>Troisième niveau de plan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Quatrième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age 2" descr="\\DROBO-FS\QuickDrops\JB\PPTX NG\Droplets\LightingOverlay.png"/>
          <p:cNvPicPr/>
          <p:nvPr/>
        </p:nvPicPr>
        <p:blipFill>
          <a:blip r:embed="rId3">
            <a:alphaModFix amt="30000"/>
          </a:blip>
          <a:stretch/>
        </p:blipFill>
        <p:spPr>
          <a:xfrm>
            <a:off x="0" y="0"/>
            <a:ext cx="12190320" cy="6856200"/>
          </a:xfrm>
          <a:prstGeom prst="rect">
            <a:avLst/>
          </a:prstGeom>
          <a:ln w="0">
            <a:noFill/>
          </a:ln>
        </p:spPr>
      </p:pic>
      <p:grpSp>
        <p:nvGrpSpPr>
          <p:cNvPr id="221" name="Groupe 7"/>
          <p:cNvGrpSpPr/>
          <p:nvPr/>
        </p:nvGrpSpPr>
        <p:grpSpPr>
          <a:xfrm>
            <a:off x="-14400" y="0"/>
            <a:ext cx="12052080" cy="6856200"/>
            <a:chOff x="-14400" y="0"/>
            <a:chExt cx="12052080" cy="6856200"/>
          </a:xfrm>
        </p:grpSpPr>
        <p:grpSp>
          <p:nvGrpSpPr>
            <p:cNvPr id="222" name="Groupe 8"/>
            <p:cNvGrpSpPr/>
            <p:nvPr/>
          </p:nvGrpSpPr>
          <p:grpSpPr>
            <a:xfrm>
              <a:off x="-14400" y="0"/>
              <a:ext cx="1219320" cy="6856200"/>
              <a:chOff x="-14400" y="0"/>
              <a:chExt cx="1219320" cy="6856200"/>
            </a:xfrm>
          </p:grpSpPr>
          <p:sp>
            <p:nvSpPr>
              <p:cNvPr id="223" name="Rectangle 5"/>
              <p:cNvSpPr/>
              <p:nvPr/>
            </p:nvSpPr>
            <p:spPr>
              <a:xfrm>
                <a:off x="114480" y="4680"/>
                <a:ext cx="21960" cy="2179440"/>
              </a:xfrm>
              <a:prstGeom prst="rect">
                <a:avLst/>
              </a:pr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24" name="Forme libre 6"/>
              <p:cNvSpPr/>
              <p:nvPr/>
            </p:nvSpPr>
            <p:spPr>
              <a:xfrm>
                <a:off x="33480" y="2176560"/>
                <a:ext cx="188640" cy="188640"/>
              </a:xfrm>
              <a:custGeom>
                <a:avLst/>
                <a:gdLst>
                  <a:gd name="textAreaLeft" fmla="*/ 0 w 188640"/>
                  <a:gd name="textAreaRight" fmla="*/ 190440 w 188640"/>
                  <a:gd name="textAreaTop" fmla="*/ 0 h 188640"/>
                  <a:gd name="textAreaBottom" fmla="*/ 190440 h 188640"/>
                </a:gdLst>
                <a:ah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25" name="Forme libre 7"/>
              <p:cNvSpPr/>
              <p:nvPr/>
            </p:nvSpPr>
            <p:spPr>
              <a:xfrm>
                <a:off x="28440" y="4021200"/>
                <a:ext cx="188640" cy="187200"/>
              </a:xfrm>
              <a:custGeom>
                <a:avLst/>
                <a:gdLst>
                  <a:gd name="textAreaLeft" fmla="*/ 0 w 188640"/>
                  <a:gd name="textAreaRight" fmla="*/ 190440 w 188640"/>
                  <a:gd name="textAreaTop" fmla="*/ 0 h 187200"/>
                  <a:gd name="textAreaBottom" fmla="*/ 189000 h 187200"/>
                </a:gdLst>
                <a:ah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26" name="Forme libre 8"/>
              <p:cNvSpPr/>
              <p:nvPr/>
            </p:nvSpPr>
            <p:spPr>
              <a:xfrm>
                <a:off x="200160" y="4680"/>
                <a:ext cx="367920" cy="1809360"/>
              </a:xfrm>
              <a:custGeom>
                <a:avLst/>
                <a:gdLst>
                  <a:gd name="textAreaLeft" fmla="*/ 0 w 367920"/>
                  <a:gd name="textAreaRight" fmla="*/ 369720 w 367920"/>
                  <a:gd name="textAreaTop" fmla="*/ 0 h 1809360"/>
                  <a:gd name="textAreaBottom" fmla="*/ 1811160 h 1809360"/>
                </a:gdLst>
                <a:ah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27" name="Forme libre 9"/>
              <p:cNvSpPr/>
              <p:nvPr/>
            </p:nvSpPr>
            <p:spPr>
              <a:xfrm>
                <a:off x="503280" y="1801800"/>
                <a:ext cx="188640" cy="187200"/>
              </a:xfrm>
              <a:custGeom>
                <a:avLst/>
                <a:gdLst>
                  <a:gd name="textAreaLeft" fmla="*/ 0 w 188640"/>
                  <a:gd name="textAreaRight" fmla="*/ 190440 w 188640"/>
                  <a:gd name="textAreaTop" fmla="*/ 0 h 187200"/>
                  <a:gd name="textAreaBottom" fmla="*/ 189000 h 187200"/>
                </a:gdLst>
                <a:ah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28" name="Forme libre 10"/>
              <p:cNvSpPr/>
              <p:nvPr/>
            </p:nvSpPr>
            <p:spPr>
              <a:xfrm>
                <a:off x="285840" y="4680"/>
                <a:ext cx="367920" cy="1428480"/>
              </a:xfrm>
              <a:custGeom>
                <a:avLst/>
                <a:gdLst>
                  <a:gd name="textAreaLeft" fmla="*/ 0 w 367920"/>
                  <a:gd name="textAreaRight" fmla="*/ 369720 w 367920"/>
                  <a:gd name="textAreaTop" fmla="*/ 0 h 1428480"/>
                  <a:gd name="textAreaBottom" fmla="*/ 1430280 h 1428480"/>
                </a:gdLst>
                <a:ah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29" name="Forme libre 11"/>
              <p:cNvSpPr/>
              <p:nvPr/>
            </p:nvSpPr>
            <p:spPr>
              <a:xfrm>
                <a:off x="546120" y="0"/>
                <a:ext cx="150480" cy="911160"/>
              </a:xfrm>
              <a:custGeom>
                <a:avLst/>
                <a:gdLst>
                  <a:gd name="textAreaLeft" fmla="*/ 0 w 150480"/>
                  <a:gd name="textAreaRight" fmla="*/ 152280 w 150480"/>
                  <a:gd name="textAreaTop" fmla="*/ 0 h 911160"/>
                  <a:gd name="textAreaBottom" fmla="*/ 912960 h 911160"/>
                </a:gdLst>
                <a:ah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30" name="Forme libre 12"/>
              <p:cNvSpPr/>
              <p:nvPr/>
            </p:nvSpPr>
            <p:spPr>
              <a:xfrm>
                <a:off x="588960" y="1420920"/>
                <a:ext cx="188640" cy="188640"/>
              </a:xfrm>
              <a:custGeom>
                <a:avLst/>
                <a:gdLst>
                  <a:gd name="textAreaLeft" fmla="*/ 0 w 188640"/>
                  <a:gd name="textAreaRight" fmla="*/ 190440 w 188640"/>
                  <a:gd name="textAreaTop" fmla="*/ 0 h 188640"/>
                  <a:gd name="textAreaBottom" fmla="*/ 190440 h 188640"/>
                </a:gdLst>
                <a:ah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31" name="Forme libre 13"/>
              <p:cNvSpPr/>
              <p:nvPr/>
            </p:nvSpPr>
            <p:spPr>
              <a:xfrm>
                <a:off x="588960" y="903240"/>
                <a:ext cx="188640" cy="188640"/>
              </a:xfrm>
              <a:custGeom>
                <a:avLst/>
                <a:gdLst>
                  <a:gd name="textAreaLeft" fmla="*/ 0 w 188640"/>
                  <a:gd name="textAreaRight" fmla="*/ 190440 w 188640"/>
                  <a:gd name="textAreaTop" fmla="*/ 0 h 188640"/>
                  <a:gd name="textAreaBottom" fmla="*/ 190440 h 188640"/>
                </a:gdLst>
                <a:ah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32" name="Forme libre 14"/>
              <p:cNvSpPr/>
              <p:nvPr/>
            </p:nvSpPr>
            <p:spPr>
              <a:xfrm>
                <a:off x="641520" y="0"/>
                <a:ext cx="420480" cy="525240"/>
              </a:xfrm>
              <a:custGeom>
                <a:avLst/>
                <a:gdLst>
                  <a:gd name="textAreaLeft" fmla="*/ 0 w 420480"/>
                  <a:gd name="textAreaRight" fmla="*/ 422280 w 420480"/>
                  <a:gd name="textAreaTop" fmla="*/ 0 h 525240"/>
                  <a:gd name="textAreaBottom" fmla="*/ 527040 h 525240"/>
                </a:gdLst>
                <a:ah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33" name="Forme libre 15"/>
              <p:cNvSpPr/>
              <p:nvPr/>
            </p:nvSpPr>
            <p:spPr>
              <a:xfrm>
                <a:off x="1020600" y="488880"/>
                <a:ext cx="160200" cy="145800"/>
              </a:xfrm>
              <a:custGeom>
                <a:avLst/>
                <a:gdLst>
                  <a:gd name="textAreaLeft" fmla="*/ 0 w 160200"/>
                  <a:gd name="textAreaRight" fmla="*/ 162000 w 160200"/>
                  <a:gd name="textAreaTop" fmla="*/ 0 h 145800"/>
                  <a:gd name="textAreaBottom" fmla="*/ 147600 h 145800"/>
                </a:gdLst>
                <a:ah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34" name="Ligne 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35" name="Forme libre 17"/>
              <p:cNvSpPr/>
              <p:nvPr/>
            </p:nvSpPr>
            <p:spPr>
              <a:xfrm>
                <a:off x="9360" y="1801800"/>
                <a:ext cx="122040" cy="125280"/>
              </a:xfrm>
              <a:custGeom>
                <a:avLst/>
                <a:gdLst>
                  <a:gd name="textAreaLeft" fmla="*/ 0 w 122040"/>
                  <a:gd name="textAreaRight" fmla="*/ 123840 w 122040"/>
                  <a:gd name="textAreaTop" fmla="*/ 0 h 125280"/>
                  <a:gd name="textAreaBottom" fmla="*/ 127080 h 125280"/>
                </a:gdLst>
                <a:ah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36" name="Forme libre 18"/>
              <p:cNvSpPr/>
              <p:nvPr/>
            </p:nvSpPr>
            <p:spPr>
              <a:xfrm>
                <a:off x="-9360" y="3549600"/>
                <a:ext cx="145800" cy="479160"/>
              </a:xfrm>
              <a:custGeom>
                <a:avLst/>
                <a:gdLst>
                  <a:gd name="textAreaLeft" fmla="*/ 0 w 145800"/>
                  <a:gd name="textAreaRight" fmla="*/ 147600 w 145800"/>
                  <a:gd name="textAreaTop" fmla="*/ 0 h 479160"/>
                  <a:gd name="textAreaBottom" fmla="*/ 480960 h 479160"/>
                </a:gdLst>
                <a:ah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37" name="Forme libre 19"/>
              <p:cNvSpPr/>
              <p:nvPr/>
            </p:nvSpPr>
            <p:spPr>
              <a:xfrm>
                <a:off x="128520" y="1382760"/>
                <a:ext cx="141120" cy="474480"/>
              </a:xfrm>
              <a:custGeom>
                <a:avLst/>
                <a:gdLst>
                  <a:gd name="textAreaLeft" fmla="*/ 0 w 141120"/>
                  <a:gd name="textAreaRight" fmla="*/ 142920 w 141120"/>
                  <a:gd name="textAreaTop" fmla="*/ 0 h 474480"/>
                  <a:gd name="textAreaBottom" fmla="*/ 476280 h 474480"/>
                </a:gdLst>
                <a:ah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38" name="Forme libre 20"/>
              <p:cNvSpPr/>
              <p:nvPr/>
            </p:nvSpPr>
            <p:spPr>
              <a:xfrm>
                <a:off x="204840" y="1849320"/>
                <a:ext cx="112680" cy="106200"/>
              </a:xfrm>
              <a:custGeom>
                <a:avLst/>
                <a:gdLst>
                  <a:gd name="textAreaLeft" fmla="*/ 0 w 112680"/>
                  <a:gd name="textAreaRight" fmla="*/ 114480 w 112680"/>
                  <a:gd name="textAreaTop" fmla="*/ 0 h 106200"/>
                  <a:gd name="textAreaBottom" fmla="*/ 108000 h 106200"/>
                </a:gdLst>
                <a:ah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39" name="Rectangle 21"/>
              <p:cNvSpPr/>
              <p:nvPr/>
            </p:nvSpPr>
            <p:spPr>
              <a:xfrm>
                <a:off x="133200" y="4662360"/>
                <a:ext cx="21960" cy="2179440"/>
              </a:xfrm>
              <a:prstGeom prst="rect">
                <a:avLst/>
              </a:pr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40" name="Forme libre 22"/>
              <p:cNvSpPr/>
              <p:nvPr/>
            </p:nvSpPr>
            <p:spPr>
              <a:xfrm>
                <a:off x="223920" y="5041800"/>
                <a:ext cx="367920" cy="1800000"/>
              </a:xfrm>
              <a:custGeom>
                <a:avLst/>
                <a:gdLst>
                  <a:gd name="textAreaLeft" fmla="*/ 0 w 367920"/>
                  <a:gd name="textAreaRight" fmla="*/ 369720 w 367920"/>
                  <a:gd name="textAreaTop" fmla="*/ 0 h 1800000"/>
                  <a:gd name="textAreaBottom" fmla="*/ 1801800 h 1800000"/>
                </a:gdLst>
                <a:ah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41" name="Forme libre 23"/>
              <p:cNvSpPr/>
              <p:nvPr/>
            </p:nvSpPr>
            <p:spPr>
              <a:xfrm>
                <a:off x="52560" y="4481640"/>
                <a:ext cx="188640" cy="188640"/>
              </a:xfrm>
              <a:custGeom>
                <a:avLst/>
                <a:gdLst>
                  <a:gd name="textAreaLeft" fmla="*/ 0 w 188640"/>
                  <a:gd name="textAreaRight" fmla="*/ 190440 w 188640"/>
                  <a:gd name="textAreaTop" fmla="*/ 0 h 188640"/>
                  <a:gd name="textAreaBottom" fmla="*/ 190440 h 188640"/>
                </a:gdLst>
                <a:ah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42" name="Forme libre 24"/>
              <p:cNvSpPr/>
              <p:nvPr/>
            </p:nvSpPr>
            <p:spPr>
              <a:xfrm>
                <a:off x="-14400" y="5627520"/>
                <a:ext cx="83880" cy="1214280"/>
              </a:xfrm>
              <a:custGeom>
                <a:avLst/>
                <a:gdLst>
                  <a:gd name="textAreaLeft" fmla="*/ 0 w 83880"/>
                  <a:gd name="textAreaRight" fmla="*/ 85680 w 83880"/>
                  <a:gd name="textAreaTop" fmla="*/ 0 h 1214280"/>
                  <a:gd name="textAreaBottom" fmla="*/ 1216080 h 1214280"/>
                </a:gdLst>
                <a:ah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43" name="Forme libre 25"/>
              <p:cNvSpPr/>
              <p:nvPr/>
            </p:nvSpPr>
            <p:spPr>
              <a:xfrm>
                <a:off x="527040" y="4867200"/>
                <a:ext cx="188640" cy="187200"/>
              </a:xfrm>
              <a:custGeom>
                <a:avLst/>
                <a:gdLst>
                  <a:gd name="textAreaLeft" fmla="*/ 0 w 188640"/>
                  <a:gd name="textAreaRight" fmla="*/ 190440 w 188640"/>
                  <a:gd name="textAreaTop" fmla="*/ 0 h 187200"/>
                  <a:gd name="textAreaBottom" fmla="*/ 189000 h 187200"/>
                </a:gdLst>
                <a:ah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44" name="Forme libre 26"/>
              <p:cNvSpPr/>
              <p:nvPr/>
            </p:nvSpPr>
            <p:spPr>
              <a:xfrm>
                <a:off x="309600" y="5423040"/>
                <a:ext cx="372960" cy="1423800"/>
              </a:xfrm>
              <a:custGeom>
                <a:avLst/>
                <a:gdLst>
                  <a:gd name="textAreaLeft" fmla="*/ 0 w 372960"/>
                  <a:gd name="textAreaRight" fmla="*/ 374760 w 372960"/>
                  <a:gd name="textAreaTop" fmla="*/ 0 h 1423800"/>
                  <a:gd name="textAreaBottom" fmla="*/ 1425600 h 1423800"/>
                </a:gdLst>
                <a:ah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45" name="Forme libre 27"/>
              <p:cNvSpPr/>
              <p:nvPr/>
            </p:nvSpPr>
            <p:spPr>
              <a:xfrm>
                <a:off x="569880" y="5945040"/>
                <a:ext cx="150480" cy="911160"/>
              </a:xfrm>
              <a:custGeom>
                <a:avLst/>
                <a:gdLst>
                  <a:gd name="textAreaLeft" fmla="*/ 0 w 150480"/>
                  <a:gd name="textAreaRight" fmla="*/ 152280 w 150480"/>
                  <a:gd name="textAreaTop" fmla="*/ 0 h 911160"/>
                  <a:gd name="textAreaBottom" fmla="*/ 912960 h 911160"/>
                </a:gdLst>
                <a:ah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46" name="Forme libre 28"/>
              <p:cNvSpPr/>
              <p:nvPr/>
            </p:nvSpPr>
            <p:spPr>
              <a:xfrm>
                <a:off x="612720" y="5246640"/>
                <a:ext cx="188640" cy="188640"/>
              </a:xfrm>
              <a:custGeom>
                <a:avLst/>
                <a:gdLst>
                  <a:gd name="textAreaLeft" fmla="*/ 0 w 188640"/>
                  <a:gd name="textAreaRight" fmla="*/ 190440 w 188640"/>
                  <a:gd name="textAreaTop" fmla="*/ 0 h 188640"/>
                  <a:gd name="textAreaBottom" fmla="*/ 190440 h 188640"/>
                </a:gdLst>
                <a:ah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47" name="Forme libre 29"/>
              <p:cNvSpPr/>
              <p:nvPr/>
            </p:nvSpPr>
            <p:spPr>
              <a:xfrm>
                <a:off x="612720" y="5764320"/>
                <a:ext cx="188640" cy="188640"/>
              </a:xfrm>
              <a:custGeom>
                <a:avLst/>
                <a:gdLst>
                  <a:gd name="textAreaLeft" fmla="*/ 0 w 188640"/>
                  <a:gd name="textAreaRight" fmla="*/ 190440 w 188640"/>
                  <a:gd name="textAreaTop" fmla="*/ 0 h 188640"/>
                  <a:gd name="textAreaBottom" fmla="*/ 190440 h 188640"/>
                </a:gdLst>
                <a:ah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48" name="Forme libre 30"/>
              <p:cNvSpPr/>
              <p:nvPr/>
            </p:nvSpPr>
            <p:spPr>
              <a:xfrm>
                <a:off x="669960" y="6330960"/>
                <a:ext cx="415800" cy="515880"/>
              </a:xfrm>
              <a:custGeom>
                <a:avLst/>
                <a:gdLst>
                  <a:gd name="textAreaLeft" fmla="*/ 0 w 415800"/>
                  <a:gd name="textAreaRight" fmla="*/ 417600 w 415800"/>
                  <a:gd name="textAreaTop" fmla="*/ 0 h 515880"/>
                  <a:gd name="textAreaBottom" fmla="*/ 517680 h 515880"/>
                </a:gdLst>
                <a:ah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49" name="Forme libre 31"/>
              <p:cNvSpPr/>
              <p:nvPr/>
            </p:nvSpPr>
            <p:spPr>
              <a:xfrm>
                <a:off x="1049400" y="6221520"/>
                <a:ext cx="155520" cy="145800"/>
              </a:xfrm>
              <a:custGeom>
                <a:avLst/>
                <a:gdLst>
                  <a:gd name="textAreaLeft" fmla="*/ 0 w 155520"/>
                  <a:gd name="textAreaRight" fmla="*/ 157320 w 155520"/>
                  <a:gd name="textAreaTop" fmla="*/ 0 h 145800"/>
                  <a:gd name="textAreaBottom" fmla="*/ 147600 h 145800"/>
                </a:gdLst>
                <a:ah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</p:grpSp>
        <p:grpSp>
          <p:nvGrpSpPr>
            <p:cNvPr id="250" name="Groupe 9"/>
            <p:cNvGrpSpPr/>
            <p:nvPr/>
          </p:nvGrpSpPr>
          <p:grpSpPr>
            <a:xfrm>
              <a:off x="11364840" y="0"/>
              <a:ext cx="672840" cy="6846840"/>
              <a:chOff x="11364840" y="0"/>
              <a:chExt cx="672840" cy="6846840"/>
            </a:xfrm>
          </p:grpSpPr>
          <p:sp>
            <p:nvSpPr>
              <p:cNvPr id="251" name="Forme libre 32"/>
              <p:cNvSpPr/>
              <p:nvPr/>
            </p:nvSpPr>
            <p:spPr>
              <a:xfrm>
                <a:off x="11484000" y="0"/>
                <a:ext cx="415800" cy="510840"/>
              </a:xfrm>
              <a:custGeom>
                <a:avLst/>
                <a:gdLst>
                  <a:gd name="textAreaLeft" fmla="*/ 0 w 415800"/>
                  <a:gd name="textAreaRight" fmla="*/ 417600 w 415800"/>
                  <a:gd name="textAreaTop" fmla="*/ 0 h 510840"/>
                  <a:gd name="textAreaBottom" fmla="*/ 512640 h 510840"/>
                </a:gdLst>
                <a:ah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52" name="Forme libre 33"/>
              <p:cNvSpPr/>
              <p:nvPr/>
            </p:nvSpPr>
            <p:spPr>
              <a:xfrm>
                <a:off x="11364840" y="474840"/>
                <a:ext cx="155520" cy="150480"/>
              </a:xfrm>
              <a:custGeom>
                <a:avLst/>
                <a:gdLst>
                  <a:gd name="textAreaLeft" fmla="*/ 0 w 155520"/>
                  <a:gd name="textAreaRight" fmla="*/ 157320 w 155520"/>
                  <a:gd name="textAreaTop" fmla="*/ 0 h 150480"/>
                  <a:gd name="textAreaBottom" fmla="*/ 152280 h 150480"/>
                </a:gdLst>
                <a:ah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53" name="Forme libre 34"/>
              <p:cNvSpPr/>
              <p:nvPr/>
            </p:nvSpPr>
            <p:spPr>
              <a:xfrm>
                <a:off x="11631600" y="1539720"/>
                <a:ext cx="187200" cy="188640"/>
              </a:xfrm>
              <a:custGeom>
                <a:avLst/>
                <a:gdLst>
                  <a:gd name="textAreaLeft" fmla="*/ 0 w 187200"/>
                  <a:gd name="textAreaRight" fmla="*/ 189000 w 187200"/>
                  <a:gd name="textAreaTop" fmla="*/ 0 h 188640"/>
                  <a:gd name="textAreaBottom" fmla="*/ 190440 h 188640"/>
                </a:gdLst>
                <a:ah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54" name="Forme libre 35"/>
              <p:cNvSpPr/>
              <p:nvPr/>
            </p:nvSpPr>
            <p:spPr>
              <a:xfrm>
                <a:off x="11531520" y="5694480"/>
                <a:ext cx="296640" cy="1152360"/>
              </a:xfrm>
              <a:custGeom>
                <a:avLst/>
                <a:gdLst>
                  <a:gd name="textAreaLeft" fmla="*/ 0 w 296640"/>
                  <a:gd name="textAreaRight" fmla="*/ 298440 w 296640"/>
                  <a:gd name="textAreaTop" fmla="*/ 0 h 1152360"/>
                  <a:gd name="textAreaBottom" fmla="*/ 1154160 h 1152360"/>
                </a:gdLst>
                <a:ah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55" name="Forme libre 36"/>
              <p:cNvSpPr/>
              <p:nvPr/>
            </p:nvSpPr>
            <p:spPr>
              <a:xfrm>
                <a:off x="11773080" y="5551560"/>
                <a:ext cx="155520" cy="153720"/>
              </a:xfrm>
              <a:custGeom>
                <a:avLst/>
                <a:gdLst>
                  <a:gd name="textAreaLeft" fmla="*/ 0 w 155520"/>
                  <a:gd name="textAreaRight" fmla="*/ 157320 w 155520"/>
                  <a:gd name="textAreaTop" fmla="*/ 0 h 153720"/>
                  <a:gd name="textAreaBottom" fmla="*/ 155520 h 153720"/>
                </a:gdLst>
                <a:ah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56" name="Forme libre 37"/>
              <p:cNvSpPr/>
              <p:nvPr/>
            </p:nvSpPr>
            <p:spPr>
              <a:xfrm>
                <a:off x="11711160" y="4680"/>
                <a:ext cx="303120" cy="1542960"/>
              </a:xfrm>
              <a:custGeom>
                <a:avLst/>
                <a:gdLst>
                  <a:gd name="textAreaLeft" fmla="*/ 0 w 303120"/>
                  <a:gd name="textAreaRight" fmla="*/ 304920 w 303120"/>
                  <a:gd name="textAreaTop" fmla="*/ 0 h 1542960"/>
                  <a:gd name="textAreaBottom" fmla="*/ 1544760 h 1542960"/>
                </a:gdLst>
                <a:ah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57" name="Forme libre 38"/>
              <p:cNvSpPr/>
              <p:nvPr/>
            </p:nvSpPr>
            <p:spPr>
              <a:xfrm>
                <a:off x="11636280" y="4867200"/>
                <a:ext cx="187200" cy="187200"/>
              </a:xfrm>
              <a:custGeom>
                <a:avLst/>
                <a:gdLst>
                  <a:gd name="textAreaLeft" fmla="*/ 0 w 187200"/>
                  <a:gd name="textAreaRight" fmla="*/ 189000 w 187200"/>
                  <a:gd name="textAreaTop" fmla="*/ 0 h 187200"/>
                  <a:gd name="textAreaBottom" fmla="*/ 189000 h 187200"/>
                </a:gdLst>
                <a:ah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58" name="Forme libre 39"/>
              <p:cNvSpPr/>
              <p:nvPr/>
            </p:nvSpPr>
            <p:spPr>
              <a:xfrm>
                <a:off x="11441160" y="5046840"/>
                <a:ext cx="306000" cy="1800000"/>
              </a:xfrm>
              <a:custGeom>
                <a:avLst/>
                <a:gdLst>
                  <a:gd name="textAreaLeft" fmla="*/ 0 w 306000"/>
                  <a:gd name="textAreaRight" fmla="*/ 307800 w 306000"/>
                  <a:gd name="textAreaTop" fmla="*/ 0 h 1800000"/>
                  <a:gd name="textAreaBottom" fmla="*/ 1801800 h 1800000"/>
                </a:gdLst>
                <a:ah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59" name="Forme libre 40"/>
              <p:cNvSpPr/>
              <p:nvPr/>
            </p:nvSpPr>
            <p:spPr>
              <a:xfrm>
                <a:off x="11849040" y="6416640"/>
                <a:ext cx="188640" cy="187200"/>
              </a:xfrm>
              <a:custGeom>
                <a:avLst/>
                <a:gdLst>
                  <a:gd name="textAreaLeft" fmla="*/ 0 w 188640"/>
                  <a:gd name="textAreaRight" fmla="*/ 190440 w 188640"/>
                  <a:gd name="textAreaTop" fmla="*/ 0 h 187200"/>
                  <a:gd name="textAreaBottom" fmla="*/ 189000 h 187200"/>
                </a:gdLst>
                <a:ah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260" name="Rectangle 41"/>
              <p:cNvSpPr/>
              <p:nvPr/>
            </p:nvSpPr>
            <p:spPr>
              <a:xfrm>
                <a:off x="11939760" y="6595920"/>
                <a:ext cx="21960" cy="250560"/>
              </a:xfrm>
              <a:prstGeom prst="rect">
                <a:avLst/>
              </a:pr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fr-FR" sz="1800" spc="-1" strike="noStrike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</p:grpSp>
      </p:grpSp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 type="ftr" idx="7"/>
          </p:nvPr>
        </p:nvSpPr>
        <p:spPr>
          <a:xfrm>
            <a:off x="1141560" y="5883120"/>
            <a:ext cx="623736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 type="sldNum" idx="8"/>
          </p:nvPr>
        </p:nvSpPr>
        <p:spPr>
          <a:xfrm>
            <a:off x="10276200" y="5883120"/>
            <a:ext cx="76932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050" spc="-1" strike="noStrike">
                <a:solidFill>
                  <a:srgbClr val="ffffff"/>
                </a:solidFill>
                <a:latin typeface="Tw Cen MT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3353BD2-C62F-4D1B-9731-5BEA3AF5945F}" type="slidenum">
              <a:rPr b="0" lang="fr-FR" sz="1050" spc="-1" strike="noStrike">
                <a:solidFill>
                  <a:srgbClr val="ffffff"/>
                </a:solidFill>
                <a:latin typeface="Tw Cen MT"/>
              </a:rPr>
              <a:t>&lt;numéro&gt;</a:t>
            </a:fld>
            <a:endParaRPr b="0" lang="fr-FR" sz="105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4" name="PlaceHolder 4"/>
          <p:cNvSpPr>
            <a:spLocks noGrp="1"/>
          </p:cNvSpPr>
          <p:nvPr>
            <p:ph type="dt" idx="9"/>
          </p:nvPr>
        </p:nvSpPr>
        <p:spPr>
          <a:xfrm>
            <a:off x="7457040" y="58831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&lt;date/heure&gt;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</a:rPr>
              <a:t>Troisième niveau de plan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Quatrième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2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2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1933200" y="385560"/>
            <a:ext cx="855036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rmAutofit/>
          </a:bodyPr>
          <a:p>
            <a:pPr indent="0" algn="ctr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fr-FR" sz="8000" spc="-1" strike="noStrike" cap="all">
                <a:solidFill>
                  <a:srgbClr val="ffffff"/>
                </a:solidFill>
                <a:latin typeface="Tw Cen MT"/>
              </a:rPr>
              <a:t>TECNAM P2010</a:t>
            </a:r>
            <a:endParaRPr b="0" lang="fr-FR" sz="8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9" name="Image 4" descr="Une image contenant transport, avion, plein air, ciel&#10;&#10;Description générée automatiquement"/>
          <p:cNvPicPr/>
          <p:nvPr/>
        </p:nvPicPr>
        <p:blipFill>
          <a:blip r:embed="rId1"/>
          <a:stretch/>
        </p:blipFill>
        <p:spPr>
          <a:xfrm>
            <a:off x="2866680" y="1487160"/>
            <a:ext cx="6456960" cy="4839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4320" cy="1476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buNone/>
            </a:pP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9904320" cy="3539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3" name="" descr=""/>
          <p:cNvPicPr/>
          <p:nvPr/>
        </p:nvPicPr>
        <p:blipFill>
          <a:blip r:embed="rId1"/>
          <a:stretch/>
        </p:blipFill>
        <p:spPr>
          <a:xfrm>
            <a:off x="1263600" y="360000"/>
            <a:ext cx="4134960" cy="5199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" descr=""/>
          <p:cNvPicPr/>
          <p:nvPr/>
        </p:nvPicPr>
        <p:blipFill>
          <a:blip r:embed="rId1"/>
          <a:stretch/>
        </p:blipFill>
        <p:spPr>
          <a:xfrm>
            <a:off x="540000" y="879840"/>
            <a:ext cx="2978640" cy="5977440"/>
          </a:xfrm>
          <a:prstGeom prst="rect">
            <a:avLst/>
          </a:prstGeom>
          <a:ln w="0">
            <a:noFill/>
          </a:ln>
        </p:spPr>
      </p:pic>
      <p:pic>
        <p:nvPicPr>
          <p:cNvPr id="335" name="" descr=""/>
          <p:cNvPicPr/>
          <p:nvPr/>
        </p:nvPicPr>
        <p:blipFill>
          <a:blip r:embed="rId2"/>
          <a:stretch/>
        </p:blipFill>
        <p:spPr>
          <a:xfrm>
            <a:off x="4244400" y="720000"/>
            <a:ext cx="7814880" cy="6051240"/>
          </a:xfrm>
          <a:prstGeom prst="rect">
            <a:avLst/>
          </a:prstGeom>
          <a:ln w="0">
            <a:noFill/>
          </a:ln>
        </p:spPr>
      </p:pic>
      <p:sp>
        <p:nvSpPr>
          <p:cNvPr id="336" name="PlaceHolder 1"/>
          <p:cNvSpPr>
            <a:spLocks noGrp="1"/>
          </p:cNvSpPr>
          <p:nvPr>
            <p:ph type="title"/>
          </p:nvPr>
        </p:nvSpPr>
        <p:spPr>
          <a:xfrm>
            <a:off x="609480" y="94320"/>
            <a:ext cx="10909800" cy="62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rgbClr val="000000"/>
                </a:solidFill>
                <a:latin typeface="Arial"/>
              </a:rPr>
              <a:t>MS302</a:t>
            </a: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" descr=""/>
          <p:cNvPicPr/>
          <p:nvPr/>
        </p:nvPicPr>
        <p:blipFill>
          <a:blip r:embed="rId1"/>
          <a:stretch/>
        </p:blipFill>
        <p:spPr>
          <a:xfrm>
            <a:off x="3115080" y="874440"/>
            <a:ext cx="6704280" cy="5244840"/>
          </a:xfrm>
          <a:prstGeom prst="rect">
            <a:avLst/>
          </a:prstGeom>
          <a:ln w="0">
            <a:noFill/>
          </a:ln>
        </p:spPr>
      </p:pic>
      <p:pic>
        <p:nvPicPr>
          <p:cNvPr id="338" name="" descr=""/>
          <p:cNvPicPr/>
          <p:nvPr/>
        </p:nvPicPr>
        <p:blipFill>
          <a:blip r:embed="rId2"/>
          <a:stretch/>
        </p:blipFill>
        <p:spPr>
          <a:xfrm>
            <a:off x="5450760" y="1080000"/>
            <a:ext cx="2108880" cy="1259640"/>
          </a:xfrm>
          <a:prstGeom prst="rect">
            <a:avLst/>
          </a:prstGeom>
          <a:ln w="0">
            <a:noFill/>
          </a:ln>
        </p:spPr>
      </p:pic>
      <p:sp>
        <p:nvSpPr>
          <p:cNvPr id="339" name=""/>
          <p:cNvSpPr/>
          <p:nvPr/>
        </p:nvSpPr>
        <p:spPr>
          <a:xfrm>
            <a:off x="7740000" y="4769640"/>
            <a:ext cx="539640" cy="3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-45000" bIns="-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1" name="" descr=""/>
          <p:cNvPicPr/>
          <p:nvPr/>
        </p:nvPicPr>
        <p:blipFill>
          <a:blip r:embed="rId1"/>
          <a:stretch/>
        </p:blipFill>
        <p:spPr>
          <a:xfrm>
            <a:off x="1620000" y="386640"/>
            <a:ext cx="9879480" cy="6093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4320" cy="1476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3" name="" descr=""/>
          <p:cNvPicPr/>
          <p:nvPr/>
        </p:nvPicPr>
        <p:blipFill>
          <a:blip r:embed="rId1"/>
          <a:stretch/>
        </p:blipFill>
        <p:spPr>
          <a:xfrm>
            <a:off x="1141560" y="2249640"/>
            <a:ext cx="9904320" cy="3539880"/>
          </a:xfrm>
          <a:prstGeom prst="rect">
            <a:avLst/>
          </a:prstGeom>
          <a:ln w="0">
            <a:noFill/>
          </a:ln>
        </p:spPr>
      </p:pic>
      <p:pic>
        <p:nvPicPr>
          <p:cNvPr id="344" name="" descr=""/>
          <p:cNvPicPr/>
          <p:nvPr/>
        </p:nvPicPr>
        <p:blipFill>
          <a:blip r:embed="rId2"/>
          <a:stretch/>
        </p:blipFill>
        <p:spPr>
          <a:xfrm>
            <a:off x="1105200" y="-3240"/>
            <a:ext cx="9979920" cy="6856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4320" cy="1476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6" name="" descr=""/>
          <p:cNvPicPr/>
          <p:nvPr/>
        </p:nvPicPr>
        <p:blipFill>
          <a:blip r:embed="rId1"/>
          <a:stretch/>
        </p:blipFill>
        <p:spPr>
          <a:xfrm>
            <a:off x="1141560" y="2249640"/>
            <a:ext cx="9904320" cy="3539880"/>
          </a:xfrm>
          <a:prstGeom prst="rect">
            <a:avLst/>
          </a:prstGeom>
          <a:ln w="0">
            <a:noFill/>
          </a:ln>
        </p:spPr>
      </p:pic>
      <p:pic>
        <p:nvPicPr>
          <p:cNvPr id="347" name="" descr=""/>
          <p:cNvPicPr/>
          <p:nvPr/>
        </p:nvPicPr>
        <p:blipFill>
          <a:blip r:embed="rId2"/>
          <a:stretch/>
        </p:blipFill>
        <p:spPr>
          <a:xfrm>
            <a:off x="540000" y="342360"/>
            <a:ext cx="9572400" cy="6856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" descr=""/>
          <p:cNvPicPr/>
          <p:nvPr/>
        </p:nvPicPr>
        <p:blipFill>
          <a:blip r:embed="rId1"/>
          <a:stretch/>
        </p:blipFill>
        <p:spPr>
          <a:xfrm>
            <a:off x="2340000" y="1080000"/>
            <a:ext cx="7909920" cy="521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" descr=""/>
          <p:cNvPicPr/>
          <p:nvPr/>
        </p:nvPicPr>
        <p:blipFill>
          <a:blip r:embed="rId1"/>
          <a:stretch/>
        </p:blipFill>
        <p:spPr>
          <a:xfrm>
            <a:off x="1080000" y="1620000"/>
            <a:ext cx="10487520" cy="3846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797040" cy="796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fr-FR" sz="3600" spc="-1" strike="noStrike" cap="all">
                <a:solidFill>
                  <a:srgbClr val="ffffff"/>
                </a:solidFill>
                <a:latin typeface="Tw Cen MT"/>
              </a:rPr>
              <a:t>gENERALITES</a:t>
            </a:r>
            <a:endParaRPr b="0" lang="fr-FR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9904320" cy="3539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96000"/>
          </a:bodyPr>
          <a:p>
            <a:pPr marL="218880" indent="-21888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fr-FR" sz="2400" spc="-1" strike="noStrike">
                <a:solidFill>
                  <a:srgbClr val="ffffff"/>
                </a:solidFill>
                <a:latin typeface="Tw Cen MT"/>
              </a:rPr>
              <a:t>AVION AILE HAUTE (ATTENTION EN VIRAGE A LA SECURITE........)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  <a:p>
            <a:pPr marL="218880" indent="-21888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fr-FR" sz="2400" spc="-1" strike="noStrike">
                <a:solidFill>
                  <a:srgbClr val="ffffff"/>
                </a:solidFill>
                <a:latin typeface="Tw Cen MT"/>
              </a:rPr>
              <a:t>MOTEUR A INJECTION (PROCEDURE DE MISE EN ROUTE DIFFERENTE......…)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  <a:p>
            <a:pPr marL="218880" indent="-21888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fr-FR" sz="2400" spc="-1" strike="noStrike">
                <a:solidFill>
                  <a:srgbClr val="ffffff"/>
                </a:solidFill>
                <a:latin typeface="Tw Cen MT"/>
              </a:rPr>
              <a:t>Instrumentation secours MD302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  <a:p>
            <a:pPr marL="218880" indent="-21888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fr-FR" sz="2400" spc="-1" strike="noStrike">
                <a:solidFill>
                  <a:srgbClr val="ffffff"/>
                </a:solidFill>
                <a:latin typeface="Tw Cen MT"/>
              </a:rPr>
              <a:t>AVIONIQUE MODERNE   GLASS COCKPIT (AVEC AHRS  ET ADC DME panneau d alarmes)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  <a:p>
            <a:pPr marL="218880" indent="-21888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fr-FR" sz="2400" spc="-1" strike="noStrike">
                <a:solidFill>
                  <a:srgbClr val="ffffff"/>
                </a:solidFill>
                <a:latin typeface="Tw Cen MT"/>
              </a:rPr>
              <a:t>INDICATION MOTEUR SUR ECRAN 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  <a:p>
            <a:pPr marL="218880" indent="-21888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fr-FR" sz="2400" spc="-1" strike="noStrike">
                <a:solidFill>
                  <a:srgbClr val="ffffff"/>
                </a:solidFill>
                <a:latin typeface="Tw Cen MT"/>
              </a:rPr>
              <a:t>AVION IFR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"/>
          <p:cNvSpPr/>
          <p:nvPr/>
        </p:nvSpPr>
        <p:spPr>
          <a:xfrm>
            <a:off x="4817520" y="360000"/>
            <a:ext cx="2702520" cy="60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Quelques caracteritiques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"/>
          <p:cNvSpPr/>
          <p:nvPr/>
        </p:nvSpPr>
        <p:spPr>
          <a:xfrm>
            <a:off x="1921680" y="1242720"/>
            <a:ext cx="5864760" cy="60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Avion 1160kgs necessitant de posseder le glass cockpit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749 kgs a vide carburant 240 litres dont 231 utilisables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4320" cy="1476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buNone/>
            </a:pP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5" name="" descr=""/>
          <p:cNvPicPr/>
          <p:nvPr/>
        </p:nvPicPr>
        <p:blipFill>
          <a:blip r:embed="rId1"/>
          <a:stretch/>
        </p:blipFill>
        <p:spPr>
          <a:xfrm>
            <a:off x="893520" y="308160"/>
            <a:ext cx="4949280" cy="4010400"/>
          </a:xfrm>
          <a:prstGeom prst="rect">
            <a:avLst/>
          </a:prstGeom>
          <a:ln w="0">
            <a:noFill/>
          </a:ln>
        </p:spPr>
      </p:pic>
      <p:pic>
        <p:nvPicPr>
          <p:cNvPr id="316" name="" descr=""/>
          <p:cNvPicPr/>
          <p:nvPr/>
        </p:nvPicPr>
        <p:blipFill>
          <a:blip r:embed="rId2"/>
          <a:stretch/>
        </p:blipFill>
        <p:spPr>
          <a:xfrm>
            <a:off x="6300000" y="180000"/>
            <a:ext cx="5544360" cy="4880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4320" cy="1476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8" name="" descr=""/>
          <p:cNvPicPr/>
          <p:nvPr/>
        </p:nvPicPr>
        <p:blipFill>
          <a:blip r:embed="rId1"/>
          <a:stretch/>
        </p:blipFill>
        <p:spPr>
          <a:xfrm>
            <a:off x="1141560" y="2249640"/>
            <a:ext cx="9904320" cy="3539880"/>
          </a:xfrm>
          <a:prstGeom prst="rect">
            <a:avLst/>
          </a:prstGeom>
          <a:ln w="0">
            <a:noFill/>
          </a:ln>
        </p:spPr>
      </p:pic>
      <p:pic>
        <p:nvPicPr>
          <p:cNvPr id="319" name="" descr=""/>
          <p:cNvPicPr/>
          <p:nvPr/>
        </p:nvPicPr>
        <p:blipFill>
          <a:blip r:embed="rId2"/>
          <a:stretch/>
        </p:blipFill>
        <p:spPr>
          <a:xfrm>
            <a:off x="2700000" y="0"/>
            <a:ext cx="5115240" cy="5846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" descr=""/>
          <p:cNvPicPr/>
          <p:nvPr/>
        </p:nvPicPr>
        <p:blipFill>
          <a:blip r:embed="rId1"/>
          <a:stretch/>
        </p:blipFill>
        <p:spPr>
          <a:xfrm>
            <a:off x="2880000" y="44640"/>
            <a:ext cx="6074640" cy="6614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" descr=""/>
          <p:cNvPicPr/>
          <p:nvPr/>
        </p:nvPicPr>
        <p:blipFill>
          <a:blip r:embed="rId1"/>
          <a:stretch/>
        </p:blipFill>
        <p:spPr>
          <a:xfrm>
            <a:off x="0" y="180000"/>
            <a:ext cx="5659920" cy="3239280"/>
          </a:xfrm>
          <a:prstGeom prst="rect">
            <a:avLst/>
          </a:prstGeom>
          <a:ln w="0">
            <a:noFill/>
          </a:ln>
        </p:spPr>
      </p:pic>
      <p:pic>
        <p:nvPicPr>
          <p:cNvPr id="322" name="" descr=""/>
          <p:cNvPicPr/>
          <p:nvPr/>
        </p:nvPicPr>
        <p:blipFill>
          <a:blip r:embed="rId2"/>
          <a:stretch/>
        </p:blipFill>
        <p:spPr>
          <a:xfrm>
            <a:off x="6219000" y="3871800"/>
            <a:ext cx="5300280" cy="1887480"/>
          </a:xfrm>
          <a:prstGeom prst="rect">
            <a:avLst/>
          </a:prstGeom>
          <a:ln w="0">
            <a:noFill/>
          </a:ln>
        </p:spPr>
      </p:pic>
      <p:pic>
        <p:nvPicPr>
          <p:cNvPr id="323" name="" descr=""/>
          <p:cNvPicPr/>
          <p:nvPr/>
        </p:nvPicPr>
        <p:blipFill>
          <a:blip r:embed="rId3"/>
          <a:stretch/>
        </p:blipFill>
        <p:spPr>
          <a:xfrm>
            <a:off x="5956200" y="360000"/>
            <a:ext cx="6103440" cy="2519640"/>
          </a:xfrm>
          <a:prstGeom prst="rect">
            <a:avLst/>
          </a:prstGeom>
          <a:ln w="0">
            <a:noFill/>
          </a:ln>
        </p:spPr>
      </p:pic>
      <p:pic>
        <p:nvPicPr>
          <p:cNvPr id="324" name="" descr=""/>
          <p:cNvPicPr/>
          <p:nvPr/>
        </p:nvPicPr>
        <p:blipFill>
          <a:blip r:embed="rId4"/>
          <a:stretch/>
        </p:blipFill>
        <p:spPr>
          <a:xfrm>
            <a:off x="970920" y="4149360"/>
            <a:ext cx="4968720" cy="1610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5940000" y="438480"/>
            <a:ext cx="6118560" cy="2260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fr-FR" sz="3600" spc="-1" strike="noStrike" cap="all">
                <a:solidFill>
                  <a:srgbClr val="ffffff"/>
                </a:solidFill>
                <a:latin typeface="Tw Cen MT"/>
              </a:rPr>
              <a:t>Les informations moteur sur EDM930 et RAD(REMOTE AUXILIARY DISPLAY)</a:t>
            </a:r>
            <a:endParaRPr b="0" lang="fr-FR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6" name="" descr=""/>
          <p:cNvPicPr/>
          <p:nvPr/>
        </p:nvPicPr>
        <p:blipFill>
          <a:blip r:embed="rId1"/>
          <a:stretch/>
        </p:blipFill>
        <p:spPr>
          <a:xfrm rot="5404800">
            <a:off x="97560" y="935640"/>
            <a:ext cx="6465960" cy="4849560"/>
          </a:xfrm>
          <a:prstGeom prst="rect">
            <a:avLst/>
          </a:prstGeom>
          <a:ln w="0">
            <a:noFill/>
          </a:ln>
        </p:spPr>
      </p:pic>
      <p:sp>
        <p:nvSpPr>
          <p:cNvPr id="327" name=""/>
          <p:cNvSpPr/>
          <p:nvPr/>
        </p:nvSpPr>
        <p:spPr>
          <a:xfrm>
            <a:off x="6300000" y="2880000"/>
            <a:ext cx="4874760" cy="188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VÉRIFIER LA map (Pression atmosphérique  )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RÉGLER le fuel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En vol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Exploiter le pourcentage de puissance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Régler la mixture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Vérifier le carburant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" descr=""/>
          <p:cNvPicPr/>
          <p:nvPr/>
        </p:nvPicPr>
        <p:blipFill>
          <a:blip r:embed="rId1"/>
          <a:stretch/>
        </p:blipFill>
        <p:spPr>
          <a:xfrm>
            <a:off x="138240" y="180000"/>
            <a:ext cx="5800680" cy="6279480"/>
          </a:xfrm>
          <a:prstGeom prst="rect">
            <a:avLst/>
          </a:prstGeom>
          <a:ln w="0">
            <a:noFill/>
          </a:ln>
        </p:spPr>
      </p:pic>
      <p:pic>
        <p:nvPicPr>
          <p:cNvPr id="329" name="" descr=""/>
          <p:cNvPicPr/>
          <p:nvPr/>
        </p:nvPicPr>
        <p:blipFill>
          <a:blip r:embed="rId2"/>
          <a:stretch/>
        </p:blipFill>
        <p:spPr>
          <a:xfrm>
            <a:off x="6300000" y="3497400"/>
            <a:ext cx="5338080" cy="2801520"/>
          </a:xfrm>
          <a:prstGeom prst="rect">
            <a:avLst/>
          </a:prstGeom>
          <a:ln w="0">
            <a:noFill/>
          </a:ln>
        </p:spPr>
      </p:pic>
      <p:pic>
        <p:nvPicPr>
          <p:cNvPr id="330" name="" descr=""/>
          <p:cNvPicPr/>
          <p:nvPr/>
        </p:nvPicPr>
        <p:blipFill>
          <a:blip r:embed="rId3"/>
          <a:stretch/>
        </p:blipFill>
        <p:spPr>
          <a:xfrm>
            <a:off x="6789960" y="720000"/>
            <a:ext cx="4548960" cy="1228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Circuit">
  <a:themeElements>
    <a:clrScheme name="Circuit">
      <a:dk1>
        <a:srgbClr val="000000"/>
      </a:dk1>
      <a:lt1>
        <a:srgbClr val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Circuit">
  <a:themeElements>
    <a:clrScheme name="Circuit">
      <a:dk1>
        <a:srgbClr val="000000"/>
      </a:dk1>
      <a:lt1>
        <a:srgbClr val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Circuit">
  <a:themeElements>
    <a:clrScheme name="Circuit">
      <a:dk1>
        <a:srgbClr val="000000"/>
      </a:dk1>
      <a:lt1>
        <a:srgbClr val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860</TotalTime>
  <Application>LibreOffice/7.5.5.2$Windows_X86_64 LibreOffice_project/ca8fe7424262805f223b9a2334bc7181abbcbf5e</Application>
  <AppVersion>15.0000</AppVersion>
  <Words>1</Words>
  <Paragraphs>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2023-08-07T14:26:07Z</dcterms:created>
  <dc:creator/>
  <dc:description/>
  <dc:language>fr-FR</dc:language>
  <cp:lastModifiedBy/>
  <dcterms:modified xsi:type="dcterms:W3CDTF">2023-08-14T07:14:55Z</dcterms:modified>
  <cp:revision>72</cp:revision>
  <dc:subject/>
  <dc:title>Présentation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Grand écran</vt:lpwstr>
  </property>
  <property fmtid="{D5CDD505-2E9C-101B-9397-08002B2CF9AE}" pid="4" name="Slides">
    <vt:i4>5</vt:i4>
  </property>
</Properties>
</file>